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5EBF"/>
    <a:srgbClr val="2F64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965051-2671-4B09-A90F-CF93E4C6B751}" v="63" dt="2021-06-14T21:05:13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7" d="100"/>
          <a:sy n="107" d="100"/>
        </p:scale>
        <p:origin x="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kub Bliźniuk" userId="a4630c09-779e-4e00-ae92-adab98a44513" providerId="ADAL" clId="{4D965051-2671-4B09-A90F-CF93E4C6B751}"/>
    <pc:docChg chg="custSel modSld">
      <pc:chgData name="Jakub Bliźniuk" userId="a4630c09-779e-4e00-ae92-adab98a44513" providerId="ADAL" clId="{4D965051-2671-4B09-A90F-CF93E4C6B751}" dt="2021-06-14T21:05:15.384" v="74" actId="478"/>
      <pc:docMkLst>
        <pc:docMk/>
      </pc:docMkLst>
      <pc:sldChg chg="addSp delSp modSp mod delAnim modAnim">
        <pc:chgData name="Jakub Bliźniuk" userId="a4630c09-779e-4e00-ae92-adab98a44513" providerId="ADAL" clId="{4D965051-2671-4B09-A90F-CF93E4C6B751}" dt="2021-06-14T21:04:15.045" v="6"/>
        <pc:sldMkLst>
          <pc:docMk/>
          <pc:sldMk cId="1222336647" sldId="259"/>
        </pc:sldMkLst>
        <pc:graphicFrameChg chg="mod">
          <ac:chgData name="Jakub Bliźniuk" userId="a4630c09-779e-4e00-ae92-adab98a44513" providerId="ADAL" clId="{4D965051-2671-4B09-A90F-CF93E4C6B751}" dt="2021-06-14T21:04:05.657" v="2"/>
          <ac:graphicFrameMkLst>
            <pc:docMk/>
            <pc:sldMk cId="1222336647" sldId="259"/>
            <ac:graphicFrameMk id="10" creationId="{CC008DBC-C10B-49C0-ACF0-92FE4734B3C9}"/>
          </ac:graphicFrameMkLst>
        </pc:graphicFrameChg>
        <pc:picChg chg="add mod">
          <ac:chgData name="Jakub Bliźniuk" userId="a4630c09-779e-4e00-ae92-adab98a44513" providerId="ADAL" clId="{4D965051-2671-4B09-A90F-CF93E4C6B751}" dt="2021-06-14T21:04:13.064" v="5"/>
          <ac:picMkLst>
            <pc:docMk/>
            <pc:sldMk cId="1222336647" sldId="259"/>
            <ac:picMk id="6" creationId="{878EE3C9-581E-433A-A749-50B769F500A7}"/>
          </ac:picMkLst>
        </pc:picChg>
        <pc:picChg chg="add mod">
          <ac:chgData name="Jakub Bliźniuk" userId="a4630c09-779e-4e00-ae92-adab98a44513" providerId="ADAL" clId="{4D965051-2671-4B09-A90F-CF93E4C6B751}" dt="2021-06-14T21:04:15.045" v="6"/>
          <ac:picMkLst>
            <pc:docMk/>
            <pc:sldMk cId="1222336647" sldId="259"/>
            <ac:picMk id="7" creationId="{EE465F44-F63A-4965-9CB5-8420D8345F60}"/>
          </ac:picMkLst>
        </pc:picChg>
        <pc:picChg chg="del">
          <ac:chgData name="Jakub Bliźniuk" userId="a4630c09-779e-4e00-ae92-adab98a44513" providerId="ADAL" clId="{4D965051-2671-4B09-A90F-CF93E4C6B751}" dt="2021-06-14T21:04:10.461" v="4" actId="478"/>
          <ac:picMkLst>
            <pc:docMk/>
            <pc:sldMk cId="1222336647" sldId="259"/>
            <ac:picMk id="8" creationId="{0279E7A8-A730-4E95-A866-E87168305B80}"/>
          </ac:picMkLst>
        </pc:picChg>
        <pc:picChg chg="del">
          <ac:chgData name="Jakub Bliźniuk" userId="a4630c09-779e-4e00-ae92-adab98a44513" providerId="ADAL" clId="{4D965051-2671-4B09-A90F-CF93E4C6B751}" dt="2021-06-14T21:04:08.756" v="3" actId="478"/>
          <ac:picMkLst>
            <pc:docMk/>
            <pc:sldMk cId="1222336647" sldId="259"/>
            <ac:picMk id="11" creationId="{C7A2A001-ECA7-4AFF-BE21-D9E22C35A40B}"/>
          </ac:picMkLst>
        </pc:picChg>
      </pc:sldChg>
      <pc:sldChg chg="modSp">
        <pc:chgData name="Jakub Bliźniuk" userId="a4630c09-779e-4e00-ae92-adab98a44513" providerId="ADAL" clId="{4D965051-2671-4B09-A90F-CF93E4C6B751}" dt="2021-06-14T21:04:32.940" v="55" actId="20577"/>
        <pc:sldMkLst>
          <pc:docMk/>
          <pc:sldMk cId="2442148831" sldId="260"/>
        </pc:sldMkLst>
        <pc:graphicFrameChg chg="mod">
          <ac:chgData name="Jakub Bliźniuk" userId="a4630c09-779e-4e00-ae92-adab98a44513" providerId="ADAL" clId="{4D965051-2671-4B09-A90F-CF93E4C6B751}" dt="2021-06-14T21:04:32.940" v="55" actId="20577"/>
          <ac:graphicFrameMkLst>
            <pc:docMk/>
            <pc:sldMk cId="2442148831" sldId="260"/>
            <ac:graphicFrameMk id="30" creationId="{53932C36-8FC0-4967-A8F8-2E397EB2972B}"/>
          </ac:graphicFrameMkLst>
        </pc:graphicFrameChg>
      </pc:sldChg>
      <pc:sldChg chg="modSp mod modAnim">
        <pc:chgData name="Jakub Bliźniuk" userId="a4630c09-779e-4e00-ae92-adab98a44513" providerId="ADAL" clId="{4D965051-2671-4B09-A90F-CF93E4C6B751}" dt="2021-06-14T21:04:58.423" v="68" actId="27636"/>
        <pc:sldMkLst>
          <pc:docMk/>
          <pc:sldMk cId="166530992" sldId="261"/>
        </pc:sldMkLst>
        <pc:spChg chg="mod">
          <ac:chgData name="Jakub Bliźniuk" userId="a4630c09-779e-4e00-ae92-adab98a44513" providerId="ADAL" clId="{4D965051-2671-4B09-A90F-CF93E4C6B751}" dt="2021-06-14T21:04:58.423" v="68" actId="27636"/>
          <ac:spMkLst>
            <pc:docMk/>
            <pc:sldMk cId="166530992" sldId="261"/>
            <ac:spMk id="3" creationId="{CD172995-2756-4376-AFD3-E8B6E5FFFEB6}"/>
          </ac:spMkLst>
        </pc:spChg>
      </pc:sldChg>
      <pc:sldChg chg="addSp delSp modSp mod delAnim">
        <pc:chgData name="Jakub Bliźniuk" userId="a4630c09-779e-4e00-ae92-adab98a44513" providerId="ADAL" clId="{4D965051-2671-4B09-A90F-CF93E4C6B751}" dt="2021-06-14T21:05:15.384" v="74" actId="478"/>
        <pc:sldMkLst>
          <pc:docMk/>
          <pc:sldMk cId="1793268988" sldId="262"/>
        </pc:sldMkLst>
        <pc:spChg chg="add del mod">
          <ac:chgData name="Jakub Bliźniuk" userId="a4630c09-779e-4e00-ae92-adab98a44513" providerId="ADAL" clId="{4D965051-2671-4B09-A90F-CF93E4C6B751}" dt="2021-06-14T21:05:15.384" v="74" actId="478"/>
          <ac:spMkLst>
            <pc:docMk/>
            <pc:sldMk cId="1793268988" sldId="262"/>
            <ac:spMk id="4" creationId="{0A27565F-385B-4990-B046-781B89E48F0F}"/>
          </ac:spMkLst>
        </pc:spChg>
        <pc:spChg chg="add mod">
          <ac:chgData name="Jakub Bliźniuk" userId="a4630c09-779e-4e00-ae92-adab98a44513" providerId="ADAL" clId="{4D965051-2671-4B09-A90F-CF93E4C6B751}" dt="2021-06-14T21:05:13.192" v="73"/>
          <ac:spMkLst>
            <pc:docMk/>
            <pc:sldMk cId="1793268988" sldId="262"/>
            <ac:spMk id="12" creationId="{A4D257DD-2D27-40ED-9C82-F84827132371}"/>
          </ac:spMkLst>
        </pc:spChg>
        <pc:spChg chg="del">
          <ac:chgData name="Jakub Bliźniuk" userId="a4630c09-779e-4e00-ae92-adab98a44513" providerId="ADAL" clId="{4D965051-2671-4B09-A90F-CF93E4C6B751}" dt="2021-06-14T21:05:04.547" v="70" actId="478"/>
          <ac:spMkLst>
            <pc:docMk/>
            <pc:sldMk cId="1793268988" sldId="262"/>
            <ac:spMk id="24" creationId="{5C58D81E-6BFE-4894-92D2-ECED0927F134}"/>
          </ac:spMkLst>
        </pc:spChg>
        <pc:spChg chg="del">
          <ac:chgData name="Jakub Bliźniuk" userId="a4630c09-779e-4e00-ae92-adab98a44513" providerId="ADAL" clId="{4D965051-2671-4B09-A90F-CF93E4C6B751}" dt="2021-06-14T21:05:08.755" v="72" actId="478"/>
          <ac:spMkLst>
            <pc:docMk/>
            <pc:sldMk cId="1793268988" sldId="262"/>
            <ac:spMk id="30" creationId="{55B2F1C6-0D99-49E9-9E2F-12A857E8A676}"/>
          </ac:spMkLst>
        </pc:spChg>
        <pc:picChg chg="add mod">
          <ac:chgData name="Jakub Bliźniuk" userId="a4630c09-779e-4e00-ae92-adab98a44513" providerId="ADAL" clId="{4D965051-2671-4B09-A90F-CF93E4C6B751}" dt="2021-06-14T21:05:13.192" v="73"/>
          <ac:picMkLst>
            <pc:docMk/>
            <pc:sldMk cId="1793268988" sldId="262"/>
            <ac:picMk id="11" creationId="{9E11FEB8-BA94-47ED-991A-E80494433424}"/>
          </ac:picMkLst>
        </pc:picChg>
        <pc:picChg chg="del">
          <ac:chgData name="Jakub Bliźniuk" userId="a4630c09-779e-4e00-ae92-adab98a44513" providerId="ADAL" clId="{4D965051-2671-4B09-A90F-CF93E4C6B751}" dt="2021-06-14T21:05:02.917" v="69" actId="478"/>
          <ac:picMkLst>
            <pc:docMk/>
            <pc:sldMk cId="1793268988" sldId="262"/>
            <ac:picMk id="18" creationId="{3CD475D2-4D09-46D4-9A38-BD5FF50AEA43}"/>
          </ac:picMkLst>
        </pc:picChg>
        <pc:picChg chg="del">
          <ac:chgData name="Jakub Bliźniuk" userId="a4630c09-779e-4e00-ae92-adab98a44513" providerId="ADAL" clId="{4D965051-2671-4B09-A90F-CF93E4C6B751}" dt="2021-06-14T21:05:07.647" v="71" actId="478"/>
          <ac:picMkLst>
            <pc:docMk/>
            <pc:sldMk cId="1793268988" sldId="262"/>
            <ac:picMk id="29" creationId="{AC284CD4-AD48-4F82-BEDE-2FBDF332261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A87BFC-F2FA-4E17-B749-60E6B8477074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E1DC0C7-3831-4EC2-B1F8-4A11FF71A476}">
      <dgm:prSet/>
      <dgm:spPr/>
      <dgm:t>
        <a:bodyPr/>
        <a:lstStyle/>
        <a:p>
          <a:r>
            <a:rPr lang="pl-PL" dirty="0"/>
            <a:t>Rozszerzenie publicznie dostępnej gamy otwartych rozwiązań biometrycznych</a:t>
          </a:r>
          <a:endParaRPr lang="en-US" dirty="0"/>
        </a:p>
      </dgm:t>
    </dgm:pt>
    <dgm:pt modelId="{355DC46A-00E0-4A5C-95F6-2077BA29F387}" type="parTrans" cxnId="{B118C530-D954-4B1D-A2E6-E6A5785D42A5}">
      <dgm:prSet/>
      <dgm:spPr/>
      <dgm:t>
        <a:bodyPr/>
        <a:lstStyle/>
        <a:p>
          <a:endParaRPr lang="en-US"/>
        </a:p>
      </dgm:t>
    </dgm:pt>
    <dgm:pt modelId="{E57DFBCE-047D-40AA-914F-77D6C882C96D}" type="sibTrans" cxnId="{B118C530-D954-4B1D-A2E6-E6A5785D42A5}">
      <dgm:prSet/>
      <dgm:spPr/>
      <dgm:t>
        <a:bodyPr/>
        <a:lstStyle/>
        <a:p>
          <a:endParaRPr lang="en-US"/>
        </a:p>
      </dgm:t>
    </dgm:pt>
    <dgm:pt modelId="{4B4EED70-5497-4899-B4D9-B8A49657DCAD}">
      <dgm:prSet/>
      <dgm:spPr/>
      <dgm:t>
        <a:bodyPr/>
        <a:lstStyle/>
        <a:p>
          <a:r>
            <a:rPr lang="pl-PL" dirty="0"/>
            <a:t>Biometria oparta o rytm serca jest jedną </a:t>
          </a:r>
          <a:br>
            <a:rPr lang="pl-PL" dirty="0"/>
          </a:br>
          <a:r>
            <a:rPr lang="pl-PL" dirty="0"/>
            <a:t>z potencjalnie najlepszych do wykorzystania w celu ciągłej autoryzacji</a:t>
          </a:r>
          <a:endParaRPr lang="en-US" dirty="0"/>
        </a:p>
      </dgm:t>
    </dgm:pt>
    <dgm:pt modelId="{5A4B487B-60FF-4014-8F21-B690063EC493}" type="parTrans" cxnId="{58307371-97C7-4FE6-893D-9C2DC3B96FC3}">
      <dgm:prSet/>
      <dgm:spPr/>
      <dgm:t>
        <a:bodyPr/>
        <a:lstStyle/>
        <a:p>
          <a:endParaRPr lang="en-US"/>
        </a:p>
      </dgm:t>
    </dgm:pt>
    <dgm:pt modelId="{4A60C19B-7425-47A5-B62B-C06F9B29063B}" type="sibTrans" cxnId="{58307371-97C7-4FE6-893D-9C2DC3B96FC3}">
      <dgm:prSet/>
      <dgm:spPr/>
      <dgm:t>
        <a:bodyPr/>
        <a:lstStyle/>
        <a:p>
          <a:endParaRPr lang="en-US"/>
        </a:p>
      </dgm:t>
    </dgm:pt>
    <dgm:pt modelId="{23F4CC7C-80BD-441E-A260-CD5CDF656019}">
      <dgm:prSet/>
      <dgm:spPr/>
      <dgm:t>
        <a:bodyPr/>
        <a:lstStyle/>
        <a:p>
          <a:r>
            <a:rPr lang="pl-PL" dirty="0"/>
            <a:t>Dodatkowo oferuje potencjał wykorzystania danych w celach diagnostycznych – już teraz niektóre inteligentne zegarki pozwalają wykonać dwuelektrodowe EKG do diagnozy arytmii</a:t>
          </a:r>
          <a:endParaRPr lang="en-US" dirty="0"/>
        </a:p>
      </dgm:t>
    </dgm:pt>
    <dgm:pt modelId="{D15C7FB8-539D-4EB6-AF75-89EB0079591E}" type="parTrans" cxnId="{1F1FDF7A-A407-4431-90C9-30BC28BF6807}">
      <dgm:prSet/>
      <dgm:spPr/>
      <dgm:t>
        <a:bodyPr/>
        <a:lstStyle/>
        <a:p>
          <a:endParaRPr lang="en-US"/>
        </a:p>
      </dgm:t>
    </dgm:pt>
    <dgm:pt modelId="{62AA968A-10E4-473F-83D2-7967EEE73411}" type="sibTrans" cxnId="{1F1FDF7A-A407-4431-90C9-30BC28BF6807}">
      <dgm:prSet/>
      <dgm:spPr/>
      <dgm:t>
        <a:bodyPr/>
        <a:lstStyle/>
        <a:p>
          <a:endParaRPr lang="en-US"/>
        </a:p>
      </dgm:t>
    </dgm:pt>
    <dgm:pt modelId="{0B4A655E-66F2-4BD9-9F06-4B6668E2C7E4}">
      <dgm:prSet/>
      <dgm:spPr/>
      <dgm:t>
        <a:bodyPr/>
        <a:lstStyle/>
        <a:p>
          <a:r>
            <a:rPr lang="pl-PL" b="0" i="0" dirty="0"/>
            <a:t>Odniesienie do Celów Zrównoważonego Rozwoju 2030: Projekt wpisuje się w działania zgodnie z Celami Zrównoważonego Rozwoju, szczególnie cel 3. Dobre zdrowie i jakość życia</a:t>
          </a:r>
          <a:endParaRPr lang="en-US" dirty="0"/>
        </a:p>
      </dgm:t>
    </dgm:pt>
    <dgm:pt modelId="{B0A149A9-24A0-4BA4-9386-22B89FC7B2F1}" type="parTrans" cxnId="{CE1849B9-49F6-48BF-9624-7B6BA4A1F906}">
      <dgm:prSet/>
      <dgm:spPr/>
      <dgm:t>
        <a:bodyPr/>
        <a:lstStyle/>
        <a:p>
          <a:endParaRPr lang="pl-PL"/>
        </a:p>
      </dgm:t>
    </dgm:pt>
    <dgm:pt modelId="{7C607E19-DBC0-497F-90DC-74A055A01D57}" type="sibTrans" cxnId="{CE1849B9-49F6-48BF-9624-7B6BA4A1F906}">
      <dgm:prSet/>
      <dgm:spPr/>
      <dgm:t>
        <a:bodyPr/>
        <a:lstStyle/>
        <a:p>
          <a:endParaRPr lang="pl-PL"/>
        </a:p>
      </dgm:t>
    </dgm:pt>
    <dgm:pt modelId="{8FCF8A6E-1554-499B-99D3-5388DEFA3503}" type="pres">
      <dgm:prSet presAssocID="{4FA87BFC-F2FA-4E17-B749-60E6B8477074}" presName="vert0" presStyleCnt="0">
        <dgm:presLayoutVars>
          <dgm:dir/>
          <dgm:animOne val="branch"/>
          <dgm:animLvl val="lvl"/>
        </dgm:presLayoutVars>
      </dgm:prSet>
      <dgm:spPr/>
    </dgm:pt>
    <dgm:pt modelId="{CF335C53-EB7C-4122-922E-145391D5D6EE}" type="pres">
      <dgm:prSet presAssocID="{5E1DC0C7-3831-4EC2-B1F8-4A11FF71A476}" presName="thickLine" presStyleLbl="alignNode1" presStyleIdx="0" presStyleCnt="4"/>
      <dgm:spPr/>
    </dgm:pt>
    <dgm:pt modelId="{CEF9653A-30DC-45A7-A3D0-4489F8A6EFD8}" type="pres">
      <dgm:prSet presAssocID="{5E1DC0C7-3831-4EC2-B1F8-4A11FF71A476}" presName="horz1" presStyleCnt="0"/>
      <dgm:spPr/>
    </dgm:pt>
    <dgm:pt modelId="{BC7C69F6-A1DF-4954-BEF6-6A52E25A3178}" type="pres">
      <dgm:prSet presAssocID="{5E1DC0C7-3831-4EC2-B1F8-4A11FF71A476}" presName="tx1" presStyleLbl="revTx" presStyleIdx="0" presStyleCnt="4" custScaleY="64792"/>
      <dgm:spPr/>
    </dgm:pt>
    <dgm:pt modelId="{9C40753C-2348-4216-9371-AC49DD1B4AD4}" type="pres">
      <dgm:prSet presAssocID="{5E1DC0C7-3831-4EC2-B1F8-4A11FF71A476}" presName="vert1" presStyleCnt="0"/>
      <dgm:spPr/>
    </dgm:pt>
    <dgm:pt modelId="{22B70076-308A-47AC-864F-071AD5876875}" type="pres">
      <dgm:prSet presAssocID="{4B4EED70-5497-4899-B4D9-B8A49657DCAD}" presName="thickLine" presStyleLbl="alignNode1" presStyleIdx="1" presStyleCnt="4"/>
      <dgm:spPr/>
    </dgm:pt>
    <dgm:pt modelId="{15722ABF-A25B-4093-91B6-47FE2E4D1CD4}" type="pres">
      <dgm:prSet presAssocID="{4B4EED70-5497-4899-B4D9-B8A49657DCAD}" presName="horz1" presStyleCnt="0"/>
      <dgm:spPr/>
    </dgm:pt>
    <dgm:pt modelId="{BD61AFC6-A688-4939-A39B-95284A06A264}" type="pres">
      <dgm:prSet presAssocID="{4B4EED70-5497-4899-B4D9-B8A49657DCAD}" presName="tx1" presStyleLbl="revTx" presStyleIdx="1" presStyleCnt="4" custScaleY="85442"/>
      <dgm:spPr/>
    </dgm:pt>
    <dgm:pt modelId="{43E00F89-4594-4CA4-AB32-A216DF03B1A4}" type="pres">
      <dgm:prSet presAssocID="{4B4EED70-5497-4899-B4D9-B8A49657DCAD}" presName="vert1" presStyleCnt="0"/>
      <dgm:spPr/>
    </dgm:pt>
    <dgm:pt modelId="{B49566FE-0828-4027-A8BF-454F9CE54810}" type="pres">
      <dgm:prSet presAssocID="{23F4CC7C-80BD-441E-A260-CD5CDF656019}" presName="thickLine" presStyleLbl="alignNode1" presStyleIdx="2" presStyleCnt="4"/>
      <dgm:spPr/>
    </dgm:pt>
    <dgm:pt modelId="{301BB9A8-B1F0-446C-BAFB-BDF322F19C89}" type="pres">
      <dgm:prSet presAssocID="{23F4CC7C-80BD-441E-A260-CD5CDF656019}" presName="horz1" presStyleCnt="0"/>
      <dgm:spPr/>
    </dgm:pt>
    <dgm:pt modelId="{29B1F5FA-61DE-4F58-BBC5-766554CC49C4}" type="pres">
      <dgm:prSet presAssocID="{23F4CC7C-80BD-441E-A260-CD5CDF656019}" presName="tx1" presStyleLbl="revTx" presStyleIdx="2" presStyleCnt="4"/>
      <dgm:spPr/>
    </dgm:pt>
    <dgm:pt modelId="{39D9F5F9-E4C1-4491-A8FD-9796D6E8C48A}" type="pres">
      <dgm:prSet presAssocID="{23F4CC7C-80BD-441E-A260-CD5CDF656019}" presName="vert1" presStyleCnt="0"/>
      <dgm:spPr/>
    </dgm:pt>
    <dgm:pt modelId="{1935865A-E891-4247-9137-F5AF0BE12744}" type="pres">
      <dgm:prSet presAssocID="{0B4A655E-66F2-4BD9-9F06-4B6668E2C7E4}" presName="thickLine" presStyleLbl="alignNode1" presStyleIdx="3" presStyleCnt="4"/>
      <dgm:spPr/>
    </dgm:pt>
    <dgm:pt modelId="{2FAFFF2F-3C39-4189-9D7A-8DBF66385215}" type="pres">
      <dgm:prSet presAssocID="{0B4A655E-66F2-4BD9-9F06-4B6668E2C7E4}" presName="horz1" presStyleCnt="0"/>
      <dgm:spPr/>
    </dgm:pt>
    <dgm:pt modelId="{3E5B4093-8E87-4E3C-8C79-8B96F7990A71}" type="pres">
      <dgm:prSet presAssocID="{0B4A655E-66F2-4BD9-9F06-4B6668E2C7E4}" presName="tx1" presStyleLbl="revTx" presStyleIdx="3" presStyleCnt="4"/>
      <dgm:spPr/>
    </dgm:pt>
    <dgm:pt modelId="{7EEB580D-D284-453C-B0FB-1506BE0FA71F}" type="pres">
      <dgm:prSet presAssocID="{0B4A655E-66F2-4BD9-9F06-4B6668E2C7E4}" presName="vert1" presStyleCnt="0"/>
      <dgm:spPr/>
    </dgm:pt>
  </dgm:ptLst>
  <dgm:cxnLst>
    <dgm:cxn modelId="{919A5901-FB6B-443F-803F-3F9BB9F85F92}" type="presOf" srcId="{4FA87BFC-F2FA-4E17-B749-60E6B8477074}" destId="{8FCF8A6E-1554-499B-99D3-5388DEFA3503}" srcOrd="0" destOrd="0" presId="urn:microsoft.com/office/officeart/2008/layout/LinedList"/>
    <dgm:cxn modelId="{98831D24-1F19-4B53-9A7C-415245EDD066}" type="presOf" srcId="{23F4CC7C-80BD-441E-A260-CD5CDF656019}" destId="{29B1F5FA-61DE-4F58-BBC5-766554CC49C4}" srcOrd="0" destOrd="0" presId="urn:microsoft.com/office/officeart/2008/layout/LinedList"/>
    <dgm:cxn modelId="{51010B25-92DC-4AA2-8445-F9B94CD5FE5F}" type="presOf" srcId="{4B4EED70-5497-4899-B4D9-B8A49657DCAD}" destId="{BD61AFC6-A688-4939-A39B-95284A06A264}" srcOrd="0" destOrd="0" presId="urn:microsoft.com/office/officeart/2008/layout/LinedList"/>
    <dgm:cxn modelId="{B118C530-D954-4B1D-A2E6-E6A5785D42A5}" srcId="{4FA87BFC-F2FA-4E17-B749-60E6B8477074}" destId="{5E1DC0C7-3831-4EC2-B1F8-4A11FF71A476}" srcOrd="0" destOrd="0" parTransId="{355DC46A-00E0-4A5C-95F6-2077BA29F387}" sibTransId="{E57DFBCE-047D-40AA-914F-77D6C882C96D}"/>
    <dgm:cxn modelId="{58307371-97C7-4FE6-893D-9C2DC3B96FC3}" srcId="{4FA87BFC-F2FA-4E17-B749-60E6B8477074}" destId="{4B4EED70-5497-4899-B4D9-B8A49657DCAD}" srcOrd="1" destOrd="0" parTransId="{5A4B487B-60FF-4014-8F21-B690063EC493}" sibTransId="{4A60C19B-7425-47A5-B62B-C06F9B29063B}"/>
    <dgm:cxn modelId="{1F1FDF7A-A407-4431-90C9-30BC28BF6807}" srcId="{4FA87BFC-F2FA-4E17-B749-60E6B8477074}" destId="{23F4CC7C-80BD-441E-A260-CD5CDF656019}" srcOrd="2" destOrd="0" parTransId="{D15C7FB8-539D-4EB6-AF75-89EB0079591E}" sibTransId="{62AA968A-10E4-473F-83D2-7967EEE73411}"/>
    <dgm:cxn modelId="{7E3D0296-9C87-4273-80D7-7CDE15DF311D}" type="presOf" srcId="{0B4A655E-66F2-4BD9-9F06-4B6668E2C7E4}" destId="{3E5B4093-8E87-4E3C-8C79-8B96F7990A71}" srcOrd="0" destOrd="0" presId="urn:microsoft.com/office/officeart/2008/layout/LinedList"/>
    <dgm:cxn modelId="{2FB922AA-626C-4D51-9BBA-2549A2219D65}" type="presOf" srcId="{5E1DC0C7-3831-4EC2-B1F8-4A11FF71A476}" destId="{BC7C69F6-A1DF-4954-BEF6-6A52E25A3178}" srcOrd="0" destOrd="0" presId="urn:microsoft.com/office/officeart/2008/layout/LinedList"/>
    <dgm:cxn modelId="{CE1849B9-49F6-48BF-9624-7B6BA4A1F906}" srcId="{4FA87BFC-F2FA-4E17-B749-60E6B8477074}" destId="{0B4A655E-66F2-4BD9-9F06-4B6668E2C7E4}" srcOrd="3" destOrd="0" parTransId="{B0A149A9-24A0-4BA4-9386-22B89FC7B2F1}" sibTransId="{7C607E19-DBC0-497F-90DC-74A055A01D57}"/>
    <dgm:cxn modelId="{10B88CDA-0113-4D7B-8E8F-9EF6B143CBAE}" type="presParOf" srcId="{8FCF8A6E-1554-499B-99D3-5388DEFA3503}" destId="{CF335C53-EB7C-4122-922E-145391D5D6EE}" srcOrd="0" destOrd="0" presId="urn:microsoft.com/office/officeart/2008/layout/LinedList"/>
    <dgm:cxn modelId="{E879F1C4-7E10-49C8-B0E5-B273A46AF810}" type="presParOf" srcId="{8FCF8A6E-1554-499B-99D3-5388DEFA3503}" destId="{CEF9653A-30DC-45A7-A3D0-4489F8A6EFD8}" srcOrd="1" destOrd="0" presId="urn:microsoft.com/office/officeart/2008/layout/LinedList"/>
    <dgm:cxn modelId="{0F57F863-8B4D-4AB9-AC67-B8E3E89C7C81}" type="presParOf" srcId="{CEF9653A-30DC-45A7-A3D0-4489F8A6EFD8}" destId="{BC7C69F6-A1DF-4954-BEF6-6A52E25A3178}" srcOrd="0" destOrd="0" presId="urn:microsoft.com/office/officeart/2008/layout/LinedList"/>
    <dgm:cxn modelId="{D8F08879-5CDC-44B8-B86B-2465FE9B7DD5}" type="presParOf" srcId="{CEF9653A-30DC-45A7-A3D0-4489F8A6EFD8}" destId="{9C40753C-2348-4216-9371-AC49DD1B4AD4}" srcOrd="1" destOrd="0" presId="urn:microsoft.com/office/officeart/2008/layout/LinedList"/>
    <dgm:cxn modelId="{B83442DC-3F17-43C3-95C5-A8B10D8A1D94}" type="presParOf" srcId="{8FCF8A6E-1554-499B-99D3-5388DEFA3503}" destId="{22B70076-308A-47AC-864F-071AD5876875}" srcOrd="2" destOrd="0" presId="urn:microsoft.com/office/officeart/2008/layout/LinedList"/>
    <dgm:cxn modelId="{E1218957-39D6-44FD-8316-E9F298A685BF}" type="presParOf" srcId="{8FCF8A6E-1554-499B-99D3-5388DEFA3503}" destId="{15722ABF-A25B-4093-91B6-47FE2E4D1CD4}" srcOrd="3" destOrd="0" presId="urn:microsoft.com/office/officeart/2008/layout/LinedList"/>
    <dgm:cxn modelId="{944854B4-9BE4-4E7F-8DBA-244E083E92BD}" type="presParOf" srcId="{15722ABF-A25B-4093-91B6-47FE2E4D1CD4}" destId="{BD61AFC6-A688-4939-A39B-95284A06A264}" srcOrd="0" destOrd="0" presId="urn:microsoft.com/office/officeart/2008/layout/LinedList"/>
    <dgm:cxn modelId="{C4996D5E-0C0B-407C-82F7-C8768CB6416A}" type="presParOf" srcId="{15722ABF-A25B-4093-91B6-47FE2E4D1CD4}" destId="{43E00F89-4594-4CA4-AB32-A216DF03B1A4}" srcOrd="1" destOrd="0" presId="urn:microsoft.com/office/officeart/2008/layout/LinedList"/>
    <dgm:cxn modelId="{53504915-2981-495B-BBA1-BC4DB1FFC97E}" type="presParOf" srcId="{8FCF8A6E-1554-499B-99D3-5388DEFA3503}" destId="{B49566FE-0828-4027-A8BF-454F9CE54810}" srcOrd="4" destOrd="0" presId="urn:microsoft.com/office/officeart/2008/layout/LinedList"/>
    <dgm:cxn modelId="{57ED38E6-8583-48FF-8A41-F8053B5B982F}" type="presParOf" srcId="{8FCF8A6E-1554-499B-99D3-5388DEFA3503}" destId="{301BB9A8-B1F0-446C-BAFB-BDF322F19C89}" srcOrd="5" destOrd="0" presId="urn:microsoft.com/office/officeart/2008/layout/LinedList"/>
    <dgm:cxn modelId="{D2B32DD0-CBA6-4122-8A69-1B72B5D5526A}" type="presParOf" srcId="{301BB9A8-B1F0-446C-BAFB-BDF322F19C89}" destId="{29B1F5FA-61DE-4F58-BBC5-766554CC49C4}" srcOrd="0" destOrd="0" presId="urn:microsoft.com/office/officeart/2008/layout/LinedList"/>
    <dgm:cxn modelId="{1C68B342-7EF5-4F9E-A57F-E1C9EF60F9BF}" type="presParOf" srcId="{301BB9A8-B1F0-446C-BAFB-BDF322F19C89}" destId="{39D9F5F9-E4C1-4491-A8FD-9796D6E8C48A}" srcOrd="1" destOrd="0" presId="urn:microsoft.com/office/officeart/2008/layout/LinedList"/>
    <dgm:cxn modelId="{2AD132F5-FD28-480B-B6B0-0AAFDD3D55DA}" type="presParOf" srcId="{8FCF8A6E-1554-499B-99D3-5388DEFA3503}" destId="{1935865A-E891-4247-9137-F5AF0BE12744}" srcOrd="6" destOrd="0" presId="urn:microsoft.com/office/officeart/2008/layout/LinedList"/>
    <dgm:cxn modelId="{1868818D-9DA3-46C0-A203-FBD632050303}" type="presParOf" srcId="{8FCF8A6E-1554-499B-99D3-5388DEFA3503}" destId="{2FAFFF2F-3C39-4189-9D7A-8DBF66385215}" srcOrd="7" destOrd="0" presId="urn:microsoft.com/office/officeart/2008/layout/LinedList"/>
    <dgm:cxn modelId="{4753B8FA-8865-47A5-8995-4F993496E85A}" type="presParOf" srcId="{2FAFFF2F-3C39-4189-9D7A-8DBF66385215}" destId="{3E5B4093-8E87-4E3C-8C79-8B96F7990A71}" srcOrd="0" destOrd="0" presId="urn:microsoft.com/office/officeart/2008/layout/LinedList"/>
    <dgm:cxn modelId="{35516EAF-F3B4-4152-A9F9-6AD923C0148F}" type="presParOf" srcId="{2FAFFF2F-3C39-4189-9D7A-8DBF66385215}" destId="{7EEB580D-D284-453C-B0FB-1506BE0FA71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3CE8BA-DF8B-460D-B3C0-7B8E58B8437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0D5EEC9-7B06-4BB2-AA75-74EA9E901E2E}">
      <dgm:prSet custT="1"/>
      <dgm:spPr/>
      <dgm:t>
        <a:bodyPr/>
        <a:lstStyle/>
        <a:p>
          <a:r>
            <a:rPr lang="pl-PL" sz="2100" dirty="0"/>
            <a:t>Prototyp wykorzystuje </a:t>
          </a:r>
          <a:r>
            <a:rPr lang="pl-PL" sz="2100" dirty="0" err="1"/>
            <a:t>Temporal</a:t>
          </a:r>
          <a:r>
            <a:rPr lang="pl-PL" sz="2100" dirty="0"/>
            <a:t> </a:t>
          </a:r>
          <a:r>
            <a:rPr lang="pl-PL" sz="2100" dirty="0" err="1"/>
            <a:t>Convolutional</a:t>
          </a:r>
          <a:r>
            <a:rPr lang="pl-PL" sz="2100" dirty="0"/>
            <a:t> Network (TCN) zbudowaną z użyciem biblioteki </a:t>
          </a:r>
          <a:r>
            <a:rPr lang="pl-PL" sz="2100" dirty="0" err="1"/>
            <a:t>keras-tcn</a:t>
          </a:r>
          <a:endParaRPr lang="en-US" sz="2100" dirty="0"/>
        </a:p>
      </dgm:t>
    </dgm:pt>
    <dgm:pt modelId="{273A5A67-BFD3-4CC4-8FBF-14DC5C07FE1E}" type="parTrans" cxnId="{3D31533E-A1F7-4411-B76A-48DE7E308411}">
      <dgm:prSet/>
      <dgm:spPr/>
      <dgm:t>
        <a:bodyPr/>
        <a:lstStyle/>
        <a:p>
          <a:endParaRPr lang="en-US" sz="2100"/>
        </a:p>
      </dgm:t>
    </dgm:pt>
    <dgm:pt modelId="{E58EC5B5-A738-4AC3-8C80-49225CB1F635}" type="sibTrans" cxnId="{3D31533E-A1F7-4411-B76A-48DE7E308411}">
      <dgm:prSet/>
      <dgm:spPr/>
      <dgm:t>
        <a:bodyPr/>
        <a:lstStyle/>
        <a:p>
          <a:endParaRPr lang="en-US" sz="2100"/>
        </a:p>
      </dgm:t>
    </dgm:pt>
    <dgm:pt modelId="{F0D91FD7-C995-4399-BF52-4B7B6471607A}">
      <dgm:prSet custT="1"/>
      <dgm:spPr/>
      <dgm:t>
        <a:bodyPr/>
        <a:lstStyle/>
        <a:p>
          <a:r>
            <a:rPr lang="pl-PL" sz="2100"/>
            <a:t>Podstawą całego projektu jest framework Tensorflow i Tensorflow Lite umożliwiające działanie sieci na mikrokontrolerach</a:t>
          </a:r>
          <a:endParaRPr lang="en-US" sz="2100" dirty="0"/>
        </a:p>
      </dgm:t>
    </dgm:pt>
    <dgm:pt modelId="{5D365CC8-69A0-4B22-B32A-93C6C29C6AC9}" type="parTrans" cxnId="{D85132B6-3A74-4DC2-8138-CD7B6581C19C}">
      <dgm:prSet/>
      <dgm:spPr/>
      <dgm:t>
        <a:bodyPr/>
        <a:lstStyle/>
        <a:p>
          <a:endParaRPr lang="en-US" sz="2100"/>
        </a:p>
      </dgm:t>
    </dgm:pt>
    <dgm:pt modelId="{8EC26E54-638B-4D3A-A04A-D99475E31781}" type="sibTrans" cxnId="{D85132B6-3A74-4DC2-8138-CD7B6581C19C}">
      <dgm:prSet/>
      <dgm:spPr/>
      <dgm:t>
        <a:bodyPr/>
        <a:lstStyle/>
        <a:p>
          <a:endParaRPr lang="en-US" sz="2100"/>
        </a:p>
      </dgm:t>
    </dgm:pt>
    <dgm:pt modelId="{15BA1BC0-7D72-41F2-B97D-883BD8A2929D}">
      <dgm:prSet custT="1"/>
      <dgm:spPr/>
      <dgm:t>
        <a:bodyPr/>
        <a:lstStyle/>
        <a:p>
          <a:r>
            <a:rPr lang="pl-PL" sz="2100" dirty="0"/>
            <a:t>Do treningu wykorzystany został zbiór </a:t>
          </a:r>
          <a:br>
            <a:rPr lang="pl-PL" sz="2100" dirty="0"/>
          </a:br>
          <a:r>
            <a:rPr lang="pl-PL" sz="2100" dirty="0"/>
            <a:t>z danymi z 2-elektrodowego EKG z </a:t>
          </a:r>
          <a:r>
            <a:rPr lang="pl-PL" sz="2100" dirty="0" err="1"/>
            <a:t>PhysioNet</a:t>
          </a:r>
          <a:endParaRPr lang="en-US" sz="2100" dirty="0"/>
        </a:p>
      </dgm:t>
    </dgm:pt>
    <dgm:pt modelId="{48A9F809-E40B-4255-9255-6E069367685F}" type="parTrans" cxnId="{418799D0-F973-4447-9986-8BA4F15EFD23}">
      <dgm:prSet/>
      <dgm:spPr/>
      <dgm:t>
        <a:bodyPr/>
        <a:lstStyle/>
        <a:p>
          <a:endParaRPr lang="en-US" sz="2100"/>
        </a:p>
      </dgm:t>
    </dgm:pt>
    <dgm:pt modelId="{A541E6F3-BB13-4188-9356-36DD7D010369}" type="sibTrans" cxnId="{418799D0-F973-4447-9986-8BA4F15EFD23}">
      <dgm:prSet/>
      <dgm:spPr/>
      <dgm:t>
        <a:bodyPr/>
        <a:lstStyle/>
        <a:p>
          <a:endParaRPr lang="en-US" sz="2100"/>
        </a:p>
      </dgm:t>
    </dgm:pt>
    <dgm:pt modelId="{DF3C5703-DFCE-45FA-9E59-A8A52B5BB6D9}">
      <dgm:prSet custT="1"/>
      <dgm:spPr/>
      <dgm:t>
        <a:bodyPr/>
        <a:lstStyle/>
        <a:p>
          <a:r>
            <a:rPr lang="pl-PL" sz="2100"/>
            <a:t>Prototyp sprzętowy wykorzystuje mikrokontroler Kendryte K210 i przetwornik analogowo cyfrowy AD1115</a:t>
          </a:r>
          <a:endParaRPr lang="en-US" sz="2100" dirty="0"/>
        </a:p>
      </dgm:t>
    </dgm:pt>
    <dgm:pt modelId="{2FFF6689-B97C-4F39-9BBA-6C463814E57C}" type="parTrans" cxnId="{1E61BB86-C975-495C-B19D-3C49934D1AA6}">
      <dgm:prSet/>
      <dgm:spPr/>
      <dgm:t>
        <a:bodyPr/>
        <a:lstStyle/>
        <a:p>
          <a:endParaRPr lang="pl-PL"/>
        </a:p>
      </dgm:t>
    </dgm:pt>
    <dgm:pt modelId="{6CDE058D-2DC4-4E58-8E27-8A3C728B4EA1}" type="sibTrans" cxnId="{1E61BB86-C975-495C-B19D-3C49934D1AA6}">
      <dgm:prSet/>
      <dgm:spPr/>
      <dgm:t>
        <a:bodyPr/>
        <a:lstStyle/>
        <a:p>
          <a:endParaRPr lang="pl-PL"/>
        </a:p>
      </dgm:t>
    </dgm:pt>
    <dgm:pt modelId="{0928AE73-C07A-434C-83AA-C6F925F35F56}" type="pres">
      <dgm:prSet presAssocID="{5D3CE8BA-DF8B-460D-B3C0-7B8E58B8437F}" presName="vert0" presStyleCnt="0">
        <dgm:presLayoutVars>
          <dgm:dir/>
          <dgm:animOne val="branch"/>
          <dgm:animLvl val="lvl"/>
        </dgm:presLayoutVars>
      </dgm:prSet>
      <dgm:spPr/>
    </dgm:pt>
    <dgm:pt modelId="{B09EBCD7-2AF7-46B4-B1E1-9B309E3B5280}" type="pres">
      <dgm:prSet presAssocID="{A0D5EEC9-7B06-4BB2-AA75-74EA9E901E2E}" presName="thickLine" presStyleLbl="alignNode1" presStyleIdx="0" presStyleCnt="4"/>
      <dgm:spPr/>
    </dgm:pt>
    <dgm:pt modelId="{9F77D484-B379-4D8B-9FF5-5597D2D280B8}" type="pres">
      <dgm:prSet presAssocID="{A0D5EEC9-7B06-4BB2-AA75-74EA9E901E2E}" presName="horz1" presStyleCnt="0"/>
      <dgm:spPr/>
    </dgm:pt>
    <dgm:pt modelId="{59C46DF6-ECA4-42C6-A29C-236C1E9534E3}" type="pres">
      <dgm:prSet presAssocID="{A0D5EEC9-7B06-4BB2-AA75-74EA9E901E2E}" presName="tx1" presStyleLbl="revTx" presStyleIdx="0" presStyleCnt="4"/>
      <dgm:spPr/>
    </dgm:pt>
    <dgm:pt modelId="{FD59D1C2-ACF7-4B5E-93D3-35BF20E62172}" type="pres">
      <dgm:prSet presAssocID="{A0D5EEC9-7B06-4BB2-AA75-74EA9E901E2E}" presName="vert1" presStyleCnt="0"/>
      <dgm:spPr/>
    </dgm:pt>
    <dgm:pt modelId="{BFF88099-58E5-4CD1-B608-195DFB1A1F59}" type="pres">
      <dgm:prSet presAssocID="{F0D91FD7-C995-4399-BF52-4B7B6471607A}" presName="thickLine" presStyleLbl="alignNode1" presStyleIdx="1" presStyleCnt="4"/>
      <dgm:spPr/>
    </dgm:pt>
    <dgm:pt modelId="{272EE26D-DA2D-4D98-BC35-DE69C4639C84}" type="pres">
      <dgm:prSet presAssocID="{F0D91FD7-C995-4399-BF52-4B7B6471607A}" presName="horz1" presStyleCnt="0"/>
      <dgm:spPr/>
    </dgm:pt>
    <dgm:pt modelId="{8CCB74C1-0186-41B8-A7C6-CC229E622F35}" type="pres">
      <dgm:prSet presAssocID="{F0D91FD7-C995-4399-BF52-4B7B6471607A}" presName="tx1" presStyleLbl="revTx" presStyleIdx="1" presStyleCnt="4" custScaleY="133495"/>
      <dgm:spPr/>
    </dgm:pt>
    <dgm:pt modelId="{F53F6B1B-2670-42B4-B9C8-BD6ACC8932DE}" type="pres">
      <dgm:prSet presAssocID="{F0D91FD7-C995-4399-BF52-4B7B6471607A}" presName="vert1" presStyleCnt="0"/>
      <dgm:spPr/>
    </dgm:pt>
    <dgm:pt modelId="{5C36818B-6627-4BBA-AB45-0EF650C1354F}" type="pres">
      <dgm:prSet presAssocID="{15BA1BC0-7D72-41F2-B97D-883BD8A2929D}" presName="thickLine" presStyleLbl="alignNode1" presStyleIdx="2" presStyleCnt="4"/>
      <dgm:spPr/>
    </dgm:pt>
    <dgm:pt modelId="{25BF96A3-A4EA-4E71-9611-FD03D21D9FDE}" type="pres">
      <dgm:prSet presAssocID="{15BA1BC0-7D72-41F2-B97D-883BD8A2929D}" presName="horz1" presStyleCnt="0"/>
      <dgm:spPr/>
    </dgm:pt>
    <dgm:pt modelId="{0BB77A98-CC23-4422-94D0-FFA18E38EB3F}" type="pres">
      <dgm:prSet presAssocID="{15BA1BC0-7D72-41F2-B97D-883BD8A2929D}" presName="tx1" presStyleLbl="revTx" presStyleIdx="2" presStyleCnt="4"/>
      <dgm:spPr/>
    </dgm:pt>
    <dgm:pt modelId="{2B8FBB5C-8E4E-4B7E-8B78-AF88A226D3EB}" type="pres">
      <dgm:prSet presAssocID="{15BA1BC0-7D72-41F2-B97D-883BD8A2929D}" presName="vert1" presStyleCnt="0"/>
      <dgm:spPr/>
    </dgm:pt>
    <dgm:pt modelId="{EC2A86FE-33A7-4BA7-9BB5-FBB9D100CAB7}" type="pres">
      <dgm:prSet presAssocID="{DF3C5703-DFCE-45FA-9E59-A8A52B5BB6D9}" presName="thickLine" presStyleLbl="alignNode1" presStyleIdx="3" presStyleCnt="4"/>
      <dgm:spPr/>
    </dgm:pt>
    <dgm:pt modelId="{FC2C80EE-6043-4556-BF92-0AC15083DE9F}" type="pres">
      <dgm:prSet presAssocID="{DF3C5703-DFCE-45FA-9E59-A8A52B5BB6D9}" presName="horz1" presStyleCnt="0"/>
      <dgm:spPr/>
    </dgm:pt>
    <dgm:pt modelId="{D1FEE340-36B2-4D93-AD22-235A3CE8100E}" type="pres">
      <dgm:prSet presAssocID="{DF3C5703-DFCE-45FA-9E59-A8A52B5BB6D9}" presName="tx1" presStyleLbl="revTx" presStyleIdx="3" presStyleCnt="4"/>
      <dgm:spPr/>
    </dgm:pt>
    <dgm:pt modelId="{DBD6BAD1-2CB0-4F9E-9A77-5A7A4CAE9280}" type="pres">
      <dgm:prSet presAssocID="{DF3C5703-DFCE-45FA-9E59-A8A52B5BB6D9}" presName="vert1" presStyleCnt="0"/>
      <dgm:spPr/>
    </dgm:pt>
  </dgm:ptLst>
  <dgm:cxnLst>
    <dgm:cxn modelId="{A669682A-537F-4E27-A0D4-D217FC01A58D}" type="presOf" srcId="{DF3C5703-DFCE-45FA-9E59-A8A52B5BB6D9}" destId="{D1FEE340-36B2-4D93-AD22-235A3CE8100E}" srcOrd="0" destOrd="0" presId="urn:microsoft.com/office/officeart/2008/layout/LinedList"/>
    <dgm:cxn modelId="{3D31533E-A1F7-4411-B76A-48DE7E308411}" srcId="{5D3CE8BA-DF8B-460D-B3C0-7B8E58B8437F}" destId="{A0D5EEC9-7B06-4BB2-AA75-74EA9E901E2E}" srcOrd="0" destOrd="0" parTransId="{273A5A67-BFD3-4CC4-8FBF-14DC5C07FE1E}" sibTransId="{E58EC5B5-A738-4AC3-8C80-49225CB1F635}"/>
    <dgm:cxn modelId="{1C680046-6B7B-47C4-A756-FA3A39622CCF}" type="presOf" srcId="{F0D91FD7-C995-4399-BF52-4B7B6471607A}" destId="{8CCB74C1-0186-41B8-A7C6-CC229E622F35}" srcOrd="0" destOrd="0" presId="urn:microsoft.com/office/officeart/2008/layout/LinedList"/>
    <dgm:cxn modelId="{62A16B6C-C0E6-47D0-83EB-B39802850B6B}" type="presOf" srcId="{A0D5EEC9-7B06-4BB2-AA75-74EA9E901E2E}" destId="{59C46DF6-ECA4-42C6-A29C-236C1E9534E3}" srcOrd="0" destOrd="0" presId="urn:microsoft.com/office/officeart/2008/layout/LinedList"/>
    <dgm:cxn modelId="{1E61BB86-C975-495C-B19D-3C49934D1AA6}" srcId="{5D3CE8BA-DF8B-460D-B3C0-7B8E58B8437F}" destId="{DF3C5703-DFCE-45FA-9E59-A8A52B5BB6D9}" srcOrd="3" destOrd="0" parTransId="{2FFF6689-B97C-4F39-9BBA-6C463814E57C}" sibTransId="{6CDE058D-2DC4-4E58-8E27-8A3C728B4EA1}"/>
    <dgm:cxn modelId="{13C4DF8E-9536-4D24-ADA1-807D3FD2D054}" type="presOf" srcId="{5D3CE8BA-DF8B-460D-B3C0-7B8E58B8437F}" destId="{0928AE73-C07A-434C-83AA-C6F925F35F56}" srcOrd="0" destOrd="0" presId="urn:microsoft.com/office/officeart/2008/layout/LinedList"/>
    <dgm:cxn modelId="{C05D3596-21F6-4E2E-B692-F3E9EAD4C963}" type="presOf" srcId="{15BA1BC0-7D72-41F2-B97D-883BD8A2929D}" destId="{0BB77A98-CC23-4422-94D0-FFA18E38EB3F}" srcOrd="0" destOrd="0" presId="urn:microsoft.com/office/officeart/2008/layout/LinedList"/>
    <dgm:cxn modelId="{D85132B6-3A74-4DC2-8138-CD7B6581C19C}" srcId="{5D3CE8BA-DF8B-460D-B3C0-7B8E58B8437F}" destId="{F0D91FD7-C995-4399-BF52-4B7B6471607A}" srcOrd="1" destOrd="0" parTransId="{5D365CC8-69A0-4B22-B32A-93C6C29C6AC9}" sibTransId="{8EC26E54-638B-4D3A-A04A-D99475E31781}"/>
    <dgm:cxn modelId="{418799D0-F973-4447-9986-8BA4F15EFD23}" srcId="{5D3CE8BA-DF8B-460D-B3C0-7B8E58B8437F}" destId="{15BA1BC0-7D72-41F2-B97D-883BD8A2929D}" srcOrd="2" destOrd="0" parTransId="{48A9F809-E40B-4255-9255-6E069367685F}" sibTransId="{A541E6F3-BB13-4188-9356-36DD7D010369}"/>
    <dgm:cxn modelId="{19036314-1625-4D7B-ACD2-BEDB876EA137}" type="presParOf" srcId="{0928AE73-C07A-434C-83AA-C6F925F35F56}" destId="{B09EBCD7-2AF7-46B4-B1E1-9B309E3B5280}" srcOrd="0" destOrd="0" presId="urn:microsoft.com/office/officeart/2008/layout/LinedList"/>
    <dgm:cxn modelId="{1F5939E4-7BE9-4BEA-B351-10DCD2ED8AEF}" type="presParOf" srcId="{0928AE73-C07A-434C-83AA-C6F925F35F56}" destId="{9F77D484-B379-4D8B-9FF5-5597D2D280B8}" srcOrd="1" destOrd="0" presId="urn:microsoft.com/office/officeart/2008/layout/LinedList"/>
    <dgm:cxn modelId="{22D70BD5-9365-4F0F-B063-973F89283C14}" type="presParOf" srcId="{9F77D484-B379-4D8B-9FF5-5597D2D280B8}" destId="{59C46DF6-ECA4-42C6-A29C-236C1E9534E3}" srcOrd="0" destOrd="0" presId="urn:microsoft.com/office/officeart/2008/layout/LinedList"/>
    <dgm:cxn modelId="{660C870B-5592-4C39-BF1D-7CA68EBDCCC0}" type="presParOf" srcId="{9F77D484-B379-4D8B-9FF5-5597D2D280B8}" destId="{FD59D1C2-ACF7-4B5E-93D3-35BF20E62172}" srcOrd="1" destOrd="0" presId="urn:microsoft.com/office/officeart/2008/layout/LinedList"/>
    <dgm:cxn modelId="{4C4787FF-E233-440E-B30F-0CEF8DC08764}" type="presParOf" srcId="{0928AE73-C07A-434C-83AA-C6F925F35F56}" destId="{BFF88099-58E5-4CD1-B608-195DFB1A1F59}" srcOrd="2" destOrd="0" presId="urn:microsoft.com/office/officeart/2008/layout/LinedList"/>
    <dgm:cxn modelId="{7365CC28-AC27-4FF3-8AFE-DB5AF5784647}" type="presParOf" srcId="{0928AE73-C07A-434C-83AA-C6F925F35F56}" destId="{272EE26D-DA2D-4D98-BC35-DE69C4639C84}" srcOrd="3" destOrd="0" presId="urn:microsoft.com/office/officeart/2008/layout/LinedList"/>
    <dgm:cxn modelId="{3968203C-E308-4DED-91FD-32DC776C249D}" type="presParOf" srcId="{272EE26D-DA2D-4D98-BC35-DE69C4639C84}" destId="{8CCB74C1-0186-41B8-A7C6-CC229E622F35}" srcOrd="0" destOrd="0" presId="urn:microsoft.com/office/officeart/2008/layout/LinedList"/>
    <dgm:cxn modelId="{003A93BD-491D-4441-91CF-FDD902860933}" type="presParOf" srcId="{272EE26D-DA2D-4D98-BC35-DE69C4639C84}" destId="{F53F6B1B-2670-42B4-B9C8-BD6ACC8932DE}" srcOrd="1" destOrd="0" presId="urn:microsoft.com/office/officeart/2008/layout/LinedList"/>
    <dgm:cxn modelId="{35407673-3AB8-4091-B54B-91E1F4444646}" type="presParOf" srcId="{0928AE73-C07A-434C-83AA-C6F925F35F56}" destId="{5C36818B-6627-4BBA-AB45-0EF650C1354F}" srcOrd="4" destOrd="0" presId="urn:microsoft.com/office/officeart/2008/layout/LinedList"/>
    <dgm:cxn modelId="{80BC50FE-F936-439F-8391-5A349D0F90FE}" type="presParOf" srcId="{0928AE73-C07A-434C-83AA-C6F925F35F56}" destId="{25BF96A3-A4EA-4E71-9611-FD03D21D9FDE}" srcOrd="5" destOrd="0" presId="urn:microsoft.com/office/officeart/2008/layout/LinedList"/>
    <dgm:cxn modelId="{BC7EC134-E16E-4469-B4D9-04352BDA53E5}" type="presParOf" srcId="{25BF96A3-A4EA-4E71-9611-FD03D21D9FDE}" destId="{0BB77A98-CC23-4422-94D0-FFA18E38EB3F}" srcOrd="0" destOrd="0" presId="urn:microsoft.com/office/officeart/2008/layout/LinedList"/>
    <dgm:cxn modelId="{CD7AC454-3D78-431B-9D01-7B1EE4193AF9}" type="presParOf" srcId="{25BF96A3-A4EA-4E71-9611-FD03D21D9FDE}" destId="{2B8FBB5C-8E4E-4B7E-8B78-AF88A226D3EB}" srcOrd="1" destOrd="0" presId="urn:microsoft.com/office/officeart/2008/layout/LinedList"/>
    <dgm:cxn modelId="{3A0A92B3-3FA9-41AE-9FEF-E065285F5574}" type="presParOf" srcId="{0928AE73-C07A-434C-83AA-C6F925F35F56}" destId="{EC2A86FE-33A7-4BA7-9BB5-FBB9D100CAB7}" srcOrd="6" destOrd="0" presId="urn:microsoft.com/office/officeart/2008/layout/LinedList"/>
    <dgm:cxn modelId="{3AB901DA-CD84-4551-A74A-D004AFC91A51}" type="presParOf" srcId="{0928AE73-C07A-434C-83AA-C6F925F35F56}" destId="{FC2C80EE-6043-4556-BF92-0AC15083DE9F}" srcOrd="7" destOrd="0" presId="urn:microsoft.com/office/officeart/2008/layout/LinedList"/>
    <dgm:cxn modelId="{899CF4EB-93BD-44D7-87CE-061B9E8BBCCB}" type="presParOf" srcId="{FC2C80EE-6043-4556-BF92-0AC15083DE9F}" destId="{D1FEE340-36B2-4D93-AD22-235A3CE8100E}" srcOrd="0" destOrd="0" presId="urn:microsoft.com/office/officeart/2008/layout/LinedList"/>
    <dgm:cxn modelId="{2BF64EDA-5DE7-42FB-B38E-1529D487149A}" type="presParOf" srcId="{FC2C80EE-6043-4556-BF92-0AC15083DE9F}" destId="{DBD6BAD1-2CB0-4F9E-9A77-5A7A4CAE928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0811D7-0A73-461B-B070-C8B02D559BAD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303C9F5-BCF4-474D-B2A0-FD4F592BF8C6}">
      <dgm:prSet/>
      <dgm:spPr/>
      <dgm:t>
        <a:bodyPr/>
        <a:lstStyle/>
        <a:p>
          <a:r>
            <a:rPr lang="pl-PL"/>
            <a:t>Personalizowany model zdolny z dużą pewnością stwierdzić czy zapisany sygnał EKG należy do wybranej wcześniej osoby</a:t>
          </a:r>
          <a:endParaRPr lang="en-US"/>
        </a:p>
      </dgm:t>
    </dgm:pt>
    <dgm:pt modelId="{08A64F4D-8A96-4186-9465-57CC8F99FFB6}" type="parTrans" cxnId="{EFB74E49-6385-4BDC-AB68-A5BFCC15C9C6}">
      <dgm:prSet/>
      <dgm:spPr/>
      <dgm:t>
        <a:bodyPr/>
        <a:lstStyle/>
        <a:p>
          <a:endParaRPr lang="en-US"/>
        </a:p>
      </dgm:t>
    </dgm:pt>
    <dgm:pt modelId="{298ECB4F-21C7-4DEA-B783-070B27ECCC3F}" type="sibTrans" cxnId="{EFB74E49-6385-4BDC-AB68-A5BFCC15C9C6}">
      <dgm:prSet/>
      <dgm:spPr/>
      <dgm:t>
        <a:bodyPr/>
        <a:lstStyle/>
        <a:p>
          <a:endParaRPr lang="en-US"/>
        </a:p>
      </dgm:t>
    </dgm:pt>
    <dgm:pt modelId="{2419C166-975A-4822-9681-B02A2130DB84}">
      <dgm:prSet/>
      <dgm:spPr/>
      <dgm:t>
        <a:bodyPr/>
        <a:lstStyle/>
        <a:p>
          <a:r>
            <a:rPr lang="pl-PL" dirty="0"/>
            <a:t>Działający prototyp sprzętowy</a:t>
          </a:r>
          <a:endParaRPr lang="en-US" dirty="0"/>
        </a:p>
      </dgm:t>
    </dgm:pt>
    <dgm:pt modelId="{1531FBD1-6A0B-4C98-A7A1-03B99C5594DA}" type="parTrans" cxnId="{4A6A3CBC-8851-4E0D-A1AB-3AEC9A6F4547}">
      <dgm:prSet/>
      <dgm:spPr/>
      <dgm:t>
        <a:bodyPr/>
        <a:lstStyle/>
        <a:p>
          <a:endParaRPr lang="en-US"/>
        </a:p>
      </dgm:t>
    </dgm:pt>
    <dgm:pt modelId="{3B1B0272-0BE4-42A7-9250-3667276E7BDC}" type="sibTrans" cxnId="{4A6A3CBC-8851-4E0D-A1AB-3AEC9A6F4547}">
      <dgm:prSet/>
      <dgm:spPr/>
      <dgm:t>
        <a:bodyPr/>
        <a:lstStyle/>
        <a:p>
          <a:endParaRPr lang="en-US"/>
        </a:p>
      </dgm:t>
    </dgm:pt>
    <dgm:pt modelId="{407F44E2-C54E-4444-884E-43C23AF0DA91}" type="pres">
      <dgm:prSet presAssocID="{7B0811D7-0A73-461B-B070-C8B02D559BA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27B174B-11BE-43E6-95ED-2177B87D4AC8}" type="pres">
      <dgm:prSet presAssocID="{1303C9F5-BCF4-474D-B2A0-FD4F592BF8C6}" presName="hierRoot1" presStyleCnt="0"/>
      <dgm:spPr/>
    </dgm:pt>
    <dgm:pt modelId="{A3C6750E-3FF8-4474-8606-2EDFD65C3F06}" type="pres">
      <dgm:prSet presAssocID="{1303C9F5-BCF4-474D-B2A0-FD4F592BF8C6}" presName="composite" presStyleCnt="0"/>
      <dgm:spPr/>
    </dgm:pt>
    <dgm:pt modelId="{39C6979A-6942-4DCA-8E6F-5676713B5976}" type="pres">
      <dgm:prSet presAssocID="{1303C9F5-BCF4-474D-B2A0-FD4F592BF8C6}" presName="background" presStyleLbl="node0" presStyleIdx="0" presStyleCnt="2"/>
      <dgm:spPr/>
    </dgm:pt>
    <dgm:pt modelId="{3AB43538-24C4-4ABF-939C-458D3A646A87}" type="pres">
      <dgm:prSet presAssocID="{1303C9F5-BCF4-474D-B2A0-FD4F592BF8C6}" presName="text" presStyleLbl="fgAcc0" presStyleIdx="0" presStyleCnt="2">
        <dgm:presLayoutVars>
          <dgm:chPref val="3"/>
        </dgm:presLayoutVars>
      </dgm:prSet>
      <dgm:spPr/>
    </dgm:pt>
    <dgm:pt modelId="{8A65164E-79AA-4FF0-B67E-CBF8579A17E5}" type="pres">
      <dgm:prSet presAssocID="{1303C9F5-BCF4-474D-B2A0-FD4F592BF8C6}" presName="hierChild2" presStyleCnt="0"/>
      <dgm:spPr/>
    </dgm:pt>
    <dgm:pt modelId="{5802C667-EB6E-49D9-BF53-10754234AE3E}" type="pres">
      <dgm:prSet presAssocID="{2419C166-975A-4822-9681-B02A2130DB84}" presName="hierRoot1" presStyleCnt="0"/>
      <dgm:spPr/>
    </dgm:pt>
    <dgm:pt modelId="{9AB49A2F-2E04-4162-A051-8DA2EFE648A5}" type="pres">
      <dgm:prSet presAssocID="{2419C166-975A-4822-9681-B02A2130DB84}" presName="composite" presStyleCnt="0"/>
      <dgm:spPr/>
    </dgm:pt>
    <dgm:pt modelId="{F7C84FB1-AF18-4080-88F6-EAE2CD2C20A4}" type="pres">
      <dgm:prSet presAssocID="{2419C166-975A-4822-9681-B02A2130DB84}" presName="background" presStyleLbl="node0" presStyleIdx="1" presStyleCnt="2"/>
      <dgm:spPr/>
    </dgm:pt>
    <dgm:pt modelId="{C67300CA-2AA3-40D9-AD57-80B781A92411}" type="pres">
      <dgm:prSet presAssocID="{2419C166-975A-4822-9681-B02A2130DB84}" presName="text" presStyleLbl="fgAcc0" presStyleIdx="1" presStyleCnt="2">
        <dgm:presLayoutVars>
          <dgm:chPref val="3"/>
        </dgm:presLayoutVars>
      </dgm:prSet>
      <dgm:spPr/>
    </dgm:pt>
    <dgm:pt modelId="{707872C4-77EA-4407-AA0B-F5FCDDCD3CC6}" type="pres">
      <dgm:prSet presAssocID="{2419C166-975A-4822-9681-B02A2130DB84}" presName="hierChild2" presStyleCnt="0"/>
      <dgm:spPr/>
    </dgm:pt>
  </dgm:ptLst>
  <dgm:cxnLst>
    <dgm:cxn modelId="{EFB74E49-6385-4BDC-AB68-A5BFCC15C9C6}" srcId="{7B0811D7-0A73-461B-B070-C8B02D559BAD}" destId="{1303C9F5-BCF4-474D-B2A0-FD4F592BF8C6}" srcOrd="0" destOrd="0" parTransId="{08A64F4D-8A96-4186-9465-57CC8F99FFB6}" sibTransId="{298ECB4F-21C7-4DEA-B783-070B27ECCC3F}"/>
    <dgm:cxn modelId="{D6F3FA51-04B8-431D-B405-CDBC8F9D1328}" type="presOf" srcId="{2419C166-975A-4822-9681-B02A2130DB84}" destId="{C67300CA-2AA3-40D9-AD57-80B781A92411}" srcOrd="0" destOrd="0" presId="urn:microsoft.com/office/officeart/2005/8/layout/hierarchy1"/>
    <dgm:cxn modelId="{11928EA0-0FEC-4EB6-99F8-94B22E91CAE0}" type="presOf" srcId="{7B0811D7-0A73-461B-B070-C8B02D559BAD}" destId="{407F44E2-C54E-4444-884E-43C23AF0DA91}" srcOrd="0" destOrd="0" presId="urn:microsoft.com/office/officeart/2005/8/layout/hierarchy1"/>
    <dgm:cxn modelId="{4A6A3CBC-8851-4E0D-A1AB-3AEC9A6F4547}" srcId="{7B0811D7-0A73-461B-B070-C8B02D559BAD}" destId="{2419C166-975A-4822-9681-B02A2130DB84}" srcOrd="1" destOrd="0" parTransId="{1531FBD1-6A0B-4C98-A7A1-03B99C5594DA}" sibTransId="{3B1B0272-0BE4-42A7-9250-3667276E7BDC}"/>
    <dgm:cxn modelId="{162A43E8-84CE-4F74-8D21-A634723DC797}" type="presOf" srcId="{1303C9F5-BCF4-474D-B2A0-FD4F592BF8C6}" destId="{3AB43538-24C4-4ABF-939C-458D3A646A87}" srcOrd="0" destOrd="0" presId="urn:microsoft.com/office/officeart/2005/8/layout/hierarchy1"/>
    <dgm:cxn modelId="{E969332D-B176-4AFC-B12E-7A8520D842B8}" type="presParOf" srcId="{407F44E2-C54E-4444-884E-43C23AF0DA91}" destId="{E27B174B-11BE-43E6-95ED-2177B87D4AC8}" srcOrd="0" destOrd="0" presId="urn:microsoft.com/office/officeart/2005/8/layout/hierarchy1"/>
    <dgm:cxn modelId="{192A51F6-F761-4870-A631-4F01D3971DCF}" type="presParOf" srcId="{E27B174B-11BE-43E6-95ED-2177B87D4AC8}" destId="{A3C6750E-3FF8-4474-8606-2EDFD65C3F06}" srcOrd="0" destOrd="0" presId="urn:microsoft.com/office/officeart/2005/8/layout/hierarchy1"/>
    <dgm:cxn modelId="{AAD147AD-642F-4317-AFED-1E6D42863200}" type="presParOf" srcId="{A3C6750E-3FF8-4474-8606-2EDFD65C3F06}" destId="{39C6979A-6942-4DCA-8E6F-5676713B5976}" srcOrd="0" destOrd="0" presId="urn:microsoft.com/office/officeart/2005/8/layout/hierarchy1"/>
    <dgm:cxn modelId="{D2013C96-DA92-4970-977B-C922E25E0619}" type="presParOf" srcId="{A3C6750E-3FF8-4474-8606-2EDFD65C3F06}" destId="{3AB43538-24C4-4ABF-939C-458D3A646A87}" srcOrd="1" destOrd="0" presId="urn:microsoft.com/office/officeart/2005/8/layout/hierarchy1"/>
    <dgm:cxn modelId="{88C01A55-665A-4D0C-810A-E10F8992CE58}" type="presParOf" srcId="{E27B174B-11BE-43E6-95ED-2177B87D4AC8}" destId="{8A65164E-79AA-4FF0-B67E-CBF8579A17E5}" srcOrd="1" destOrd="0" presId="urn:microsoft.com/office/officeart/2005/8/layout/hierarchy1"/>
    <dgm:cxn modelId="{4DEB1350-63DF-4C3F-BE2E-63D2940239D2}" type="presParOf" srcId="{407F44E2-C54E-4444-884E-43C23AF0DA91}" destId="{5802C667-EB6E-49D9-BF53-10754234AE3E}" srcOrd="1" destOrd="0" presId="urn:microsoft.com/office/officeart/2005/8/layout/hierarchy1"/>
    <dgm:cxn modelId="{CDE435C6-184A-4514-B1C6-CD6A9F5CE9D1}" type="presParOf" srcId="{5802C667-EB6E-49D9-BF53-10754234AE3E}" destId="{9AB49A2F-2E04-4162-A051-8DA2EFE648A5}" srcOrd="0" destOrd="0" presId="urn:microsoft.com/office/officeart/2005/8/layout/hierarchy1"/>
    <dgm:cxn modelId="{FD65069D-BA0F-4D4C-9727-7E55E040D15D}" type="presParOf" srcId="{9AB49A2F-2E04-4162-A051-8DA2EFE648A5}" destId="{F7C84FB1-AF18-4080-88F6-EAE2CD2C20A4}" srcOrd="0" destOrd="0" presId="urn:microsoft.com/office/officeart/2005/8/layout/hierarchy1"/>
    <dgm:cxn modelId="{EA9A7C6C-55B0-46CB-AC48-1E25F8A552BA}" type="presParOf" srcId="{9AB49A2F-2E04-4162-A051-8DA2EFE648A5}" destId="{C67300CA-2AA3-40D9-AD57-80B781A92411}" srcOrd="1" destOrd="0" presId="urn:microsoft.com/office/officeart/2005/8/layout/hierarchy1"/>
    <dgm:cxn modelId="{18DD8318-24E4-4ED4-84BD-FC075148108C}" type="presParOf" srcId="{5802C667-EB6E-49D9-BF53-10754234AE3E}" destId="{707872C4-77EA-4407-AA0B-F5FCDDCD3CC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335C53-EB7C-4122-922E-145391D5D6EE}">
      <dsp:nvSpPr>
        <dsp:cNvPr id="0" name=""/>
        <dsp:cNvSpPr/>
      </dsp:nvSpPr>
      <dsp:spPr>
        <a:xfrm>
          <a:off x="0" y="3593"/>
          <a:ext cx="624526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7C69F6-A1DF-4954-BEF6-6A52E25A3178}">
      <dsp:nvSpPr>
        <dsp:cNvPr id="0" name=""/>
        <dsp:cNvSpPr/>
      </dsp:nvSpPr>
      <dsp:spPr>
        <a:xfrm>
          <a:off x="0" y="3593"/>
          <a:ext cx="6245265" cy="103267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Rozszerzenie publicznie dostępnej gamy otwartych rozwiązań biometrycznych</a:t>
          </a:r>
          <a:endParaRPr lang="en-US" sz="2100" kern="1200" dirty="0"/>
        </a:p>
      </dsp:txBody>
      <dsp:txXfrm>
        <a:off x="0" y="3593"/>
        <a:ext cx="6245265" cy="1032679"/>
      </dsp:txXfrm>
    </dsp:sp>
    <dsp:sp modelId="{22B70076-308A-47AC-864F-071AD5876875}">
      <dsp:nvSpPr>
        <dsp:cNvPr id="0" name=""/>
        <dsp:cNvSpPr/>
      </dsp:nvSpPr>
      <dsp:spPr>
        <a:xfrm>
          <a:off x="0" y="1036272"/>
          <a:ext cx="624526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61AFC6-A688-4939-A39B-95284A06A264}">
      <dsp:nvSpPr>
        <dsp:cNvPr id="0" name=""/>
        <dsp:cNvSpPr/>
      </dsp:nvSpPr>
      <dsp:spPr>
        <a:xfrm>
          <a:off x="0" y="1036272"/>
          <a:ext cx="6245265" cy="13618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Biometria oparta o rytm serca jest jedną </a:t>
          </a:r>
          <a:br>
            <a:rPr lang="pl-PL" sz="2100" kern="1200" dirty="0"/>
          </a:br>
          <a:r>
            <a:rPr lang="pl-PL" sz="2100" kern="1200" dirty="0"/>
            <a:t>z potencjalnie najlepszych do wykorzystania w celu ciągłej autoryzacji</a:t>
          </a:r>
          <a:endParaRPr lang="en-US" sz="2100" kern="1200" dirty="0"/>
        </a:p>
      </dsp:txBody>
      <dsp:txXfrm>
        <a:off x="0" y="1036272"/>
        <a:ext cx="6245265" cy="1361806"/>
      </dsp:txXfrm>
    </dsp:sp>
    <dsp:sp modelId="{B49566FE-0828-4027-A8BF-454F9CE54810}">
      <dsp:nvSpPr>
        <dsp:cNvPr id="0" name=""/>
        <dsp:cNvSpPr/>
      </dsp:nvSpPr>
      <dsp:spPr>
        <a:xfrm>
          <a:off x="0" y="2398078"/>
          <a:ext cx="6245265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B1F5FA-61DE-4F58-BBC5-766554CC49C4}">
      <dsp:nvSpPr>
        <dsp:cNvPr id="0" name=""/>
        <dsp:cNvSpPr/>
      </dsp:nvSpPr>
      <dsp:spPr>
        <a:xfrm>
          <a:off x="0" y="2398078"/>
          <a:ext cx="6245265" cy="15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Dodatkowo oferuje potencjał wykorzystania danych w celach diagnostycznych – już teraz niektóre inteligentne zegarki pozwalają wykonać dwuelektrodowe EKG do diagnozy arytmii</a:t>
          </a:r>
          <a:endParaRPr lang="en-US" sz="2100" kern="1200" dirty="0"/>
        </a:p>
      </dsp:txBody>
      <dsp:txXfrm>
        <a:off x="0" y="2398078"/>
        <a:ext cx="6245265" cy="1593837"/>
      </dsp:txXfrm>
    </dsp:sp>
    <dsp:sp modelId="{1935865A-E891-4247-9137-F5AF0BE12744}">
      <dsp:nvSpPr>
        <dsp:cNvPr id="0" name=""/>
        <dsp:cNvSpPr/>
      </dsp:nvSpPr>
      <dsp:spPr>
        <a:xfrm>
          <a:off x="0" y="3991916"/>
          <a:ext cx="6245265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5B4093-8E87-4E3C-8C79-8B96F7990A71}">
      <dsp:nvSpPr>
        <dsp:cNvPr id="0" name=""/>
        <dsp:cNvSpPr/>
      </dsp:nvSpPr>
      <dsp:spPr>
        <a:xfrm>
          <a:off x="0" y="3991916"/>
          <a:ext cx="6245265" cy="15938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b="0" i="0" kern="1200" dirty="0"/>
            <a:t>Odniesienie do Celów Zrównoważonego Rozwoju 2030: Projekt wpisuje się w działania zgodnie z Celami Zrównoważonego Rozwoju, szczególnie cel 3. Dobre zdrowie i jakość życia</a:t>
          </a:r>
          <a:endParaRPr lang="en-US" sz="2100" kern="1200" dirty="0"/>
        </a:p>
      </dsp:txBody>
      <dsp:txXfrm>
        <a:off x="0" y="3991916"/>
        <a:ext cx="6245265" cy="15938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9EBCD7-2AF7-46B4-B1E1-9B309E3B5280}">
      <dsp:nvSpPr>
        <dsp:cNvPr id="0" name=""/>
        <dsp:cNvSpPr/>
      </dsp:nvSpPr>
      <dsp:spPr>
        <a:xfrm>
          <a:off x="0" y="2576"/>
          <a:ext cx="6191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C46DF6-ECA4-42C6-A29C-236C1E9534E3}">
      <dsp:nvSpPr>
        <dsp:cNvPr id="0" name=""/>
        <dsp:cNvSpPr/>
      </dsp:nvSpPr>
      <dsp:spPr>
        <a:xfrm>
          <a:off x="0" y="2576"/>
          <a:ext cx="6191250" cy="1277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Prototyp wykorzystuje </a:t>
          </a:r>
          <a:r>
            <a:rPr lang="pl-PL" sz="2100" kern="1200" dirty="0" err="1"/>
            <a:t>Temporal</a:t>
          </a:r>
          <a:r>
            <a:rPr lang="pl-PL" sz="2100" kern="1200" dirty="0"/>
            <a:t> </a:t>
          </a:r>
          <a:r>
            <a:rPr lang="pl-PL" sz="2100" kern="1200" dirty="0" err="1"/>
            <a:t>Convolutional</a:t>
          </a:r>
          <a:r>
            <a:rPr lang="pl-PL" sz="2100" kern="1200" dirty="0"/>
            <a:t> Network (TCN) zbudowaną z użyciem biblioteki </a:t>
          </a:r>
          <a:r>
            <a:rPr lang="pl-PL" sz="2100" kern="1200" dirty="0" err="1"/>
            <a:t>keras-tcn</a:t>
          </a:r>
          <a:endParaRPr lang="en-US" sz="2100" kern="1200" dirty="0"/>
        </a:p>
      </dsp:txBody>
      <dsp:txXfrm>
        <a:off x="0" y="2576"/>
        <a:ext cx="6191250" cy="1277614"/>
      </dsp:txXfrm>
    </dsp:sp>
    <dsp:sp modelId="{BFF88099-58E5-4CD1-B608-195DFB1A1F59}">
      <dsp:nvSpPr>
        <dsp:cNvPr id="0" name=""/>
        <dsp:cNvSpPr/>
      </dsp:nvSpPr>
      <dsp:spPr>
        <a:xfrm>
          <a:off x="0" y="1280191"/>
          <a:ext cx="6191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CB74C1-0186-41B8-A7C6-CC229E622F35}">
      <dsp:nvSpPr>
        <dsp:cNvPr id="0" name=""/>
        <dsp:cNvSpPr/>
      </dsp:nvSpPr>
      <dsp:spPr>
        <a:xfrm>
          <a:off x="0" y="1280191"/>
          <a:ext cx="6185203" cy="170555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/>
            <a:t>Podstawą całego projektu jest framework Tensorflow i Tensorflow Lite umożliwiające działanie sieci na mikrokontrolerach</a:t>
          </a:r>
          <a:endParaRPr lang="en-US" sz="2100" kern="1200" dirty="0"/>
        </a:p>
      </dsp:txBody>
      <dsp:txXfrm>
        <a:off x="0" y="1280191"/>
        <a:ext cx="6185203" cy="1705551"/>
      </dsp:txXfrm>
    </dsp:sp>
    <dsp:sp modelId="{5C36818B-6627-4BBA-AB45-0EF650C1354F}">
      <dsp:nvSpPr>
        <dsp:cNvPr id="0" name=""/>
        <dsp:cNvSpPr/>
      </dsp:nvSpPr>
      <dsp:spPr>
        <a:xfrm>
          <a:off x="0" y="2985743"/>
          <a:ext cx="6191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B77A98-CC23-4422-94D0-FFA18E38EB3F}">
      <dsp:nvSpPr>
        <dsp:cNvPr id="0" name=""/>
        <dsp:cNvSpPr/>
      </dsp:nvSpPr>
      <dsp:spPr>
        <a:xfrm>
          <a:off x="0" y="2985743"/>
          <a:ext cx="6191250" cy="1277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Do treningu wykorzystany został zbiór </a:t>
          </a:r>
          <a:br>
            <a:rPr lang="pl-PL" sz="2100" kern="1200" dirty="0"/>
          </a:br>
          <a:r>
            <a:rPr lang="pl-PL" sz="2100" kern="1200" dirty="0"/>
            <a:t>z danymi z 2-elektrodowego EKG z </a:t>
          </a:r>
          <a:r>
            <a:rPr lang="pl-PL" sz="2100" kern="1200" dirty="0" err="1"/>
            <a:t>PhysioNet</a:t>
          </a:r>
          <a:endParaRPr lang="en-US" sz="2100" kern="1200" dirty="0"/>
        </a:p>
      </dsp:txBody>
      <dsp:txXfrm>
        <a:off x="0" y="2985743"/>
        <a:ext cx="6191250" cy="1277614"/>
      </dsp:txXfrm>
    </dsp:sp>
    <dsp:sp modelId="{EC2A86FE-33A7-4BA7-9BB5-FBB9D100CAB7}">
      <dsp:nvSpPr>
        <dsp:cNvPr id="0" name=""/>
        <dsp:cNvSpPr/>
      </dsp:nvSpPr>
      <dsp:spPr>
        <a:xfrm>
          <a:off x="0" y="4263357"/>
          <a:ext cx="619125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FEE340-36B2-4D93-AD22-235A3CE8100E}">
      <dsp:nvSpPr>
        <dsp:cNvPr id="0" name=""/>
        <dsp:cNvSpPr/>
      </dsp:nvSpPr>
      <dsp:spPr>
        <a:xfrm>
          <a:off x="0" y="4263357"/>
          <a:ext cx="6191250" cy="1277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/>
            <a:t>Prototyp sprzętowy wykorzystuje mikrokontroler Kendryte K210 i przetwornik analogowo cyfrowy AD1115</a:t>
          </a:r>
          <a:endParaRPr lang="en-US" sz="2100" kern="1200" dirty="0"/>
        </a:p>
      </dsp:txBody>
      <dsp:txXfrm>
        <a:off x="0" y="4263357"/>
        <a:ext cx="6191250" cy="12776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6979A-6942-4DCA-8E6F-5676713B5976}">
      <dsp:nvSpPr>
        <dsp:cNvPr id="0" name=""/>
        <dsp:cNvSpPr/>
      </dsp:nvSpPr>
      <dsp:spPr>
        <a:xfrm>
          <a:off x="1283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B43538-24C4-4ABF-939C-458D3A646A87}">
      <dsp:nvSpPr>
        <dsp:cNvPr id="0" name=""/>
        <dsp:cNvSpPr/>
      </dsp:nvSpPr>
      <dsp:spPr>
        <a:xfrm>
          <a:off x="501904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800" kern="1200"/>
            <a:t>Personalizowany model zdolny z dużą pewnością stwierdzić czy zapisany sygnał EKG należy do wybranej wcześniej osoby</a:t>
          </a:r>
          <a:endParaRPr lang="en-US" sz="2800" kern="1200"/>
        </a:p>
      </dsp:txBody>
      <dsp:txXfrm>
        <a:off x="585701" y="1066737"/>
        <a:ext cx="4337991" cy="2693452"/>
      </dsp:txXfrm>
    </dsp:sp>
    <dsp:sp modelId="{F7C84FB1-AF18-4080-88F6-EAE2CD2C20A4}">
      <dsp:nvSpPr>
        <dsp:cNvPr id="0" name=""/>
        <dsp:cNvSpPr/>
      </dsp:nvSpPr>
      <dsp:spPr>
        <a:xfrm>
          <a:off x="5508110" y="507350"/>
          <a:ext cx="4505585" cy="286104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7300CA-2AA3-40D9-AD57-80B781A92411}">
      <dsp:nvSpPr>
        <dsp:cNvPr id="0" name=""/>
        <dsp:cNvSpPr/>
      </dsp:nvSpPr>
      <dsp:spPr>
        <a:xfrm>
          <a:off x="6008730" y="982940"/>
          <a:ext cx="4505585" cy="286104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800" kern="1200" dirty="0"/>
            <a:t>Działający prototyp sprzętowy</a:t>
          </a:r>
          <a:endParaRPr lang="en-US" sz="2800" kern="1200" dirty="0"/>
        </a:p>
      </dsp:txBody>
      <dsp:txXfrm>
        <a:off x="6092527" y="1066737"/>
        <a:ext cx="4337991" cy="2693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jp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278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8764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113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6556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3722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8229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62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6531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29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025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983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65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4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diagramLayout" Target="../diagrams/layout2.xml"/><Relationship Id="rId7" Type="http://schemas.openxmlformats.org/officeDocument/2006/relationships/image" Target="../media/image3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7278C5-34E8-4293-BE47-73B18483A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!!Rectangle">
            <a:extLst>
              <a:ext uri="{FF2B5EF4-FFF2-40B4-BE49-F238E27FC236}">
                <a16:creationId xmlns:a16="http://schemas.microsoft.com/office/drawing/2014/main" id="{9A3F5928-D955-456A-97B5-AA390B8C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E279E-4111-42DA-9653-3F43F073EB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rcRect t="26152" b="28757"/>
          <a:stretch/>
        </p:blipFill>
        <p:spPr>
          <a:xfrm>
            <a:off x="378" y="-9236"/>
            <a:ext cx="1219198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73E76DC1-F3E9-48BA-9B0B-40602816D1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1924" y="772474"/>
            <a:ext cx="8108153" cy="2150511"/>
          </a:xfrm>
        </p:spPr>
        <p:txBody>
          <a:bodyPr anchor="b">
            <a:normAutofit/>
          </a:bodyPr>
          <a:lstStyle/>
          <a:p>
            <a:pPr algn="ctr"/>
            <a:r>
              <a:rPr lang="pl-PL" sz="6600" dirty="0">
                <a:solidFill>
                  <a:srgbClr val="FFFFFF"/>
                </a:solidFill>
              </a:rPr>
              <a:t>Biometria oparta o EKG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AC6C5D7-03A0-41B8-8E7D-77C105D6D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65" y="-230602"/>
            <a:ext cx="4292529" cy="1380923"/>
          </a:xfrm>
        </p:spPr>
        <p:txBody>
          <a:bodyPr anchor="ctr">
            <a:normAutofit/>
          </a:bodyPr>
          <a:lstStyle/>
          <a:p>
            <a:r>
              <a:rPr lang="pl-PL" sz="1800">
                <a:solidFill>
                  <a:srgbClr val="FFFFFF"/>
                </a:solidFill>
              </a:rPr>
              <a:t>Autor: Jakub Bliźniuk</a:t>
            </a:r>
          </a:p>
          <a:p>
            <a:r>
              <a:rPr lang="pl-PL" sz="1800">
                <a:solidFill>
                  <a:srgbClr val="FFFFFF"/>
                </a:solidFill>
              </a:rPr>
              <a:t>Opiekun projektu: Jarosław Różański</a:t>
            </a:r>
            <a:endParaRPr lang="pl-PL" sz="1800" dirty="0">
              <a:solidFill>
                <a:srgbClr val="FFFFFF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878" y="806470"/>
            <a:ext cx="8453437" cy="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954" y="2875093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3734" y="3104388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414" y="361953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Univers"/>
              <a:ea typeface="+mn-ea"/>
              <a:cs typeface="+mn-cs"/>
            </a:endParaRPr>
          </a:p>
        </p:txBody>
      </p:sp>
      <p:sp>
        <p:nvSpPr>
          <p:cNvPr id="12" name="Tytuł 1">
            <a:extLst>
              <a:ext uri="{FF2B5EF4-FFF2-40B4-BE49-F238E27FC236}">
                <a16:creationId xmlns:a16="http://schemas.microsoft.com/office/drawing/2014/main" id="{902A5B3A-A287-4377-A953-2E1DB23A3716}"/>
              </a:ext>
            </a:extLst>
          </p:cNvPr>
          <p:cNvSpPr txBox="1">
            <a:spLocks/>
          </p:cNvSpPr>
          <p:nvPr/>
        </p:nvSpPr>
        <p:spPr>
          <a:xfrm>
            <a:off x="838200" y="2875592"/>
            <a:ext cx="10515600" cy="8441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1" i="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l-PL" sz="4000" dirty="0">
                <a:solidFill>
                  <a:schemeClr val="bg1"/>
                </a:solidFill>
              </a:rPr>
              <a:t>Cele</a:t>
            </a:r>
            <a:r>
              <a:rPr lang="pl-PL" sz="4000" dirty="0"/>
              <a:t> </a:t>
            </a:r>
            <a:r>
              <a:rPr lang="pl-PL" sz="4000" dirty="0">
                <a:solidFill>
                  <a:schemeClr val="bg1"/>
                </a:solidFill>
              </a:rPr>
              <a:t>projektu</a:t>
            </a:r>
          </a:p>
        </p:txBody>
      </p:sp>
      <p:sp>
        <p:nvSpPr>
          <p:cNvPr id="14" name="Symbol zastępczy zawartości 2">
            <a:extLst>
              <a:ext uri="{FF2B5EF4-FFF2-40B4-BE49-F238E27FC236}">
                <a16:creationId xmlns:a16="http://schemas.microsoft.com/office/drawing/2014/main" id="{CF576126-2CF5-4BC4-A81C-DBCB28B1221C}"/>
              </a:ext>
            </a:extLst>
          </p:cNvPr>
          <p:cNvSpPr txBox="1">
            <a:spLocks/>
          </p:cNvSpPr>
          <p:nvPr/>
        </p:nvSpPr>
        <p:spPr>
          <a:xfrm>
            <a:off x="838200" y="3865855"/>
            <a:ext cx="10515600" cy="2784326"/>
          </a:xfrm>
          <a:prstGeom prst="rect">
            <a:avLst/>
          </a:prstGeom>
          <a:solidFill>
            <a:srgbClr val="235EBF">
              <a:alpha val="67000"/>
            </a:srgb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dirty="0">
                <a:ln w="3175">
                  <a:noFill/>
                </a:ln>
                <a:solidFill>
                  <a:schemeClr val="bg1"/>
                </a:solidFill>
              </a:rPr>
              <a:t>Sprawdzenie wykonalności wykorzystania sieci neuronowych w celu biometrycznej identyfikacji osoby na podstawie samego sygnału EKG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dirty="0">
                <a:ln w="3175">
                  <a:noFill/>
                </a:ln>
                <a:solidFill>
                  <a:schemeClr val="bg1"/>
                </a:solidFill>
              </a:rPr>
              <a:t>Przygotowanie podstaw pod rozwinięcie prototypu urządzenia zdolnego wykonywać to zadanie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dirty="0">
                <a:ln w="3175">
                  <a:noFill/>
                </a:ln>
                <a:solidFill>
                  <a:schemeClr val="bg1"/>
                </a:solidFill>
              </a:rPr>
              <a:t>Umożliwienie rozwinięcia </a:t>
            </a:r>
            <a:r>
              <a:rPr lang="pl-PL" dirty="0" err="1">
                <a:ln w="3175">
                  <a:noFill/>
                </a:ln>
                <a:solidFill>
                  <a:schemeClr val="bg1"/>
                </a:solidFill>
              </a:rPr>
              <a:t>otwartoźródłowej</a:t>
            </a:r>
            <a:r>
              <a:rPr lang="pl-PL" dirty="0">
                <a:ln w="3175">
                  <a:noFill/>
                </a:ln>
                <a:solidFill>
                  <a:schemeClr val="bg1"/>
                </a:solidFill>
              </a:rPr>
              <a:t> biometrii opartej o rytm serca</a:t>
            </a:r>
          </a:p>
        </p:txBody>
      </p:sp>
    </p:spTree>
    <p:extLst>
      <p:ext uri="{BB962C8B-B14F-4D97-AF65-F5344CB8AC3E}">
        <p14:creationId xmlns:p14="http://schemas.microsoft.com/office/powerpoint/2010/main" val="3497306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A69D008-738B-42DE-BB84-E046E6D91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pl-PL" sz="4000" dirty="0">
                <a:solidFill>
                  <a:schemeClr val="bg1"/>
                </a:solidFill>
              </a:rPr>
              <a:t>Zakres oddziaływania społecznego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Symbol zastępczy zawartości 2">
            <a:extLst>
              <a:ext uri="{FF2B5EF4-FFF2-40B4-BE49-F238E27FC236}">
                <a16:creationId xmlns:a16="http://schemas.microsoft.com/office/drawing/2014/main" id="{FC0C6614-84A0-4D49-A752-CFA985F46A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01486661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945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F335C53-EB7C-4122-922E-145391D5D6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F335C53-EB7C-4122-922E-145391D5D6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C7C69F6-A1DF-4954-BEF6-6A52E25A31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BC7C69F6-A1DF-4954-BEF6-6A52E25A31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2B70076-308A-47AC-864F-071AD58768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22B70076-308A-47AC-864F-071AD587687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D61AFC6-A688-4939-A39B-95284A06A26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BD61AFC6-A688-4939-A39B-95284A06A26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9566FE-0828-4027-A8BF-454F9CE548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B49566FE-0828-4027-A8BF-454F9CE548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9B1F5FA-61DE-4F58-BBC5-766554CC49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29B1F5FA-61DE-4F58-BBC5-766554CC49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935865A-E891-4247-9137-F5AF0BE12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1935865A-E891-4247-9137-F5AF0BE127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5B4093-8E87-4E3C-8C79-8B96F7990A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graphicEl>
                                              <a:dgm id="{3E5B4093-8E87-4E3C-8C79-8B96F7990A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EC6575D-0942-442D-8120-DF2620C6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112"/>
            <a:ext cx="10515600" cy="1325563"/>
          </a:xfrm>
        </p:spPr>
        <p:txBody>
          <a:bodyPr/>
          <a:lstStyle/>
          <a:p>
            <a:r>
              <a:rPr lang="pl-PL" dirty="0"/>
              <a:t>Opis projektu</a:t>
            </a:r>
          </a:p>
        </p:txBody>
      </p:sp>
      <p:graphicFrame>
        <p:nvGraphicFramePr>
          <p:cNvPr id="10" name="Symbol zastępczy zawartości 2">
            <a:extLst>
              <a:ext uri="{FF2B5EF4-FFF2-40B4-BE49-F238E27FC236}">
                <a16:creationId xmlns:a16="http://schemas.microsoft.com/office/drawing/2014/main" id="{CC008DBC-C10B-49C0-ACF0-92FE4734B3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8977124"/>
              </p:ext>
            </p:extLst>
          </p:nvPr>
        </p:nvGraphicFramePr>
        <p:xfrm>
          <a:off x="838200" y="1314450"/>
          <a:ext cx="6191250" cy="5543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Obraz 5">
            <a:extLst>
              <a:ext uri="{FF2B5EF4-FFF2-40B4-BE49-F238E27FC236}">
                <a16:creationId xmlns:a16="http://schemas.microsoft.com/office/drawing/2014/main" id="{878EE3C9-581E-433A-A749-50B769F500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91076" y="4327"/>
            <a:ext cx="4200924" cy="4081898"/>
          </a:xfrm>
          <a:prstGeom prst="rect">
            <a:avLst/>
          </a:prstGeom>
        </p:spPr>
      </p:pic>
      <p:pic>
        <p:nvPicPr>
          <p:cNvPr id="7" name="Obraz 6" descr="Obraz zawierający tekst&#10;&#10;Opis wygenerowany automatycznie">
            <a:extLst>
              <a:ext uri="{FF2B5EF4-FFF2-40B4-BE49-F238E27FC236}">
                <a16:creationId xmlns:a16="http://schemas.microsoft.com/office/drawing/2014/main" id="{EE465F44-F63A-4965-9CB5-8420D8345F6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450" y="4303589"/>
            <a:ext cx="4705350" cy="2205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3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B09EBCD7-2AF7-46B4-B1E1-9B309E3B52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graphicEl>
                                              <a:dgm id="{B09EBCD7-2AF7-46B4-B1E1-9B309E3B52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59C46DF6-ECA4-42C6-A29C-236C1E9534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>
                                            <p:graphicEl>
                                              <a:dgm id="{59C46DF6-ECA4-42C6-A29C-236C1E9534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BFF88099-58E5-4CD1-B608-195DFB1A1F5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>
                                            <p:graphicEl>
                                              <a:dgm id="{BFF88099-58E5-4CD1-B608-195DFB1A1F5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8CCB74C1-0186-41B8-A7C6-CC229E622F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>
                                            <p:graphicEl>
                                              <a:dgm id="{8CCB74C1-0186-41B8-A7C6-CC229E622F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5C36818B-6627-4BBA-AB45-0EF650C135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>
                                            <p:graphicEl>
                                              <a:dgm id="{5C36818B-6627-4BBA-AB45-0EF650C135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0BB77A98-CC23-4422-94D0-FFA18E38EB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>
                                            <p:graphicEl>
                                              <a:dgm id="{0BB77A98-CC23-4422-94D0-FFA18E38EB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EC2A86FE-33A7-4BA7-9BB5-FBB9D100CA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graphicEl>
                                              <a:dgm id="{EC2A86FE-33A7-4BA7-9BB5-FBB9D100CAB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dgm id="{D1FEE340-36B2-4D93-AD22-235A3CE810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graphicEl>
                                              <a:dgm id="{D1FEE340-36B2-4D93-AD22-235A3CE810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 uiExpand="1">
        <p:bldSub>
          <a:bldDgm bld="lvl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8">
            <a:extLst>
              <a:ext uri="{FF2B5EF4-FFF2-40B4-BE49-F238E27FC236}">
                <a16:creationId xmlns:a16="http://schemas.microsoft.com/office/drawing/2014/main" id="{16AC3602-3348-4F31-9E43-076B03514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7E7CC0-040D-4979-9C39-32256EDE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755" y="365125"/>
            <a:ext cx="7161245" cy="1325563"/>
          </a:xfrm>
        </p:spPr>
        <p:txBody>
          <a:bodyPr>
            <a:normAutofit/>
          </a:bodyPr>
          <a:lstStyle/>
          <a:p>
            <a:r>
              <a:rPr lang="pl-PL" sz="3600">
                <a:solidFill>
                  <a:schemeClr val="bg1"/>
                </a:solidFill>
              </a:rPr>
              <a:t>Oczekiwane rezultaty</a:t>
            </a:r>
          </a:p>
        </p:txBody>
      </p:sp>
      <p:sp>
        <p:nvSpPr>
          <p:cNvPr id="26" name="Graphic 11">
            <a:extLst>
              <a:ext uri="{FF2B5EF4-FFF2-40B4-BE49-F238E27FC236}">
                <a16:creationId xmlns:a16="http://schemas.microsoft.com/office/drawing/2014/main" id="{394094B0-A6C9-44BE-9042-66EF0612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Graphic 10">
            <a:extLst>
              <a:ext uri="{FF2B5EF4-FFF2-40B4-BE49-F238E27FC236}">
                <a16:creationId xmlns:a16="http://schemas.microsoft.com/office/drawing/2014/main" id="{64C2CA96-0B16-4AA7-B340-33044D238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8" name="Straight Connector 14">
            <a:extLst>
              <a:ext uri="{FF2B5EF4-FFF2-40B4-BE49-F238E27FC236}">
                <a16:creationId xmlns:a16="http://schemas.microsoft.com/office/drawing/2014/main" id="{94169334-264D-4176-8BDE-037249A61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027906"/>
            <a:ext cx="3408787" cy="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Graphic 12">
            <a:extLst>
              <a:ext uri="{FF2B5EF4-FFF2-40B4-BE49-F238E27FC236}">
                <a16:creationId xmlns:a16="http://schemas.microsoft.com/office/drawing/2014/main" id="{1D50D7A8-F1D5-4306-8A9B-DD7A73EB8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30" name="Symbol zastępczy zawartości 2">
            <a:extLst>
              <a:ext uri="{FF2B5EF4-FFF2-40B4-BE49-F238E27FC236}">
                <a16:creationId xmlns:a16="http://schemas.microsoft.com/office/drawing/2014/main" id="{53932C36-8FC0-4967-A8F8-2E397EB297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95671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2148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0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11F8A0A-6254-498C-930C-5144EC9A2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Potencjalne możliwości rozwoju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D172995-2756-4376-AFD3-E8B6E5FFF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72062"/>
          </a:xfr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sz="2400" dirty="0"/>
              <a:t>Stworzenie </a:t>
            </a:r>
            <a:r>
              <a:rPr lang="pl-PL" sz="2400" dirty="0" err="1"/>
              <a:t>pretrenowanego</a:t>
            </a:r>
            <a:r>
              <a:rPr lang="pl-PL" sz="2400" dirty="0"/>
              <a:t> modelu który można by później dostosowywać lepiej pod osobę (obecnie jest to klasyfikator)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sz="2400" dirty="0"/>
              <a:t>Wykorzystanie większej bazy danych do treningu (pełne bazy </a:t>
            </a:r>
            <a:r>
              <a:rPr lang="pl-PL" sz="2400" dirty="0" err="1"/>
              <a:t>Fantasia</a:t>
            </a:r>
            <a:r>
              <a:rPr lang="pl-PL" sz="2400" dirty="0"/>
              <a:t>, MIT-BIH, PTB-XL, </a:t>
            </a:r>
            <a:r>
              <a:rPr lang="pl-PL" sz="2400" dirty="0" err="1"/>
              <a:t>WCTECGdb</a:t>
            </a:r>
            <a:r>
              <a:rPr lang="pl-PL" sz="2400" dirty="0"/>
              <a:t>, SHAREE, MIMIC-III) – model miał duże problemy z </a:t>
            </a:r>
            <a:r>
              <a:rPr lang="pl-PL" sz="2400" dirty="0" err="1"/>
              <a:t>overfittingiem</a:t>
            </a:r>
            <a:r>
              <a:rPr lang="pl-PL" sz="2400" dirty="0"/>
              <a:t>, ostatecznie prowadząc do znacznego jego zmniejszenia. Z większą ilością czasu byłbym w stanie włączyć dodatkowe dane do treningu.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sz="2400" dirty="0"/>
              <a:t>Lepsze przygotowanie danych – obecnie są normalizowane, </a:t>
            </a:r>
            <a:br>
              <a:rPr lang="pl-PL" sz="2400" dirty="0"/>
            </a:br>
            <a:r>
              <a:rPr lang="pl-PL" sz="2400" dirty="0"/>
              <a:t>ale porządne filtrowanie powinno poprawić wyniki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sz="2400" dirty="0"/>
              <a:t>Zaprojektowanie płytki drukowanej do zastąpienia płytki stykowej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</a:pPr>
            <a:r>
              <a:rPr lang="pl-PL" sz="2400" dirty="0"/>
              <a:t>Możliwość wykorzystania projektu jako fizyczny klucz bezpieczeństwa FIDO2 zabezpieczony biometrycznie (bazując np. na </a:t>
            </a:r>
            <a:r>
              <a:rPr lang="pl-PL" sz="2400" dirty="0" err="1"/>
              <a:t>frameworku</a:t>
            </a:r>
            <a:r>
              <a:rPr lang="pl-PL" sz="2400" dirty="0"/>
              <a:t> </a:t>
            </a:r>
            <a:r>
              <a:rPr lang="pl-PL" sz="2400" dirty="0" err="1"/>
              <a:t>Trussed</a:t>
            </a:r>
            <a:r>
              <a:rPr lang="pl-PL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6530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8129506-0C6D-46B3-89E2-31CB1C2E5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3457"/>
            <a:ext cx="10515600" cy="1325563"/>
          </a:xfrm>
        </p:spPr>
        <p:txBody>
          <a:bodyPr/>
          <a:lstStyle/>
          <a:p>
            <a:r>
              <a:rPr lang="pl-PL" dirty="0"/>
              <a:t>Zdjęcia z pracy przy projekcie</a:t>
            </a:r>
          </a:p>
        </p:txBody>
      </p:sp>
      <p:pic>
        <p:nvPicPr>
          <p:cNvPr id="22" name="Symbol zastępczy zawartości 21">
            <a:extLst>
              <a:ext uri="{FF2B5EF4-FFF2-40B4-BE49-F238E27FC236}">
                <a16:creationId xmlns:a16="http://schemas.microsoft.com/office/drawing/2014/main" id="{3A093D0A-C32E-4946-B6BE-69BEA1E579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76549"/>
            <a:ext cx="5929304" cy="2514501"/>
          </a:xfrm>
          <a:prstGeom prst="rect">
            <a:avLst/>
          </a:prstGeom>
        </p:spPr>
      </p:pic>
      <p:sp>
        <p:nvSpPr>
          <p:cNvPr id="15" name="pole tekstowe 14">
            <a:extLst>
              <a:ext uri="{FF2B5EF4-FFF2-40B4-BE49-F238E27FC236}">
                <a16:creationId xmlns:a16="http://schemas.microsoft.com/office/drawing/2014/main" id="{91A05CD9-8F94-4CA1-914A-DD062C1749C1}"/>
              </a:ext>
            </a:extLst>
          </p:cNvPr>
          <p:cNvSpPr txBox="1"/>
          <p:nvPr/>
        </p:nvSpPr>
        <p:spPr>
          <a:xfrm>
            <a:off x="990600" y="1591337"/>
            <a:ext cx="510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Trening:</a:t>
            </a:r>
          </a:p>
        </p:txBody>
      </p:sp>
      <p:pic>
        <p:nvPicPr>
          <p:cNvPr id="11" name="Obraz 10">
            <a:extLst>
              <a:ext uri="{FF2B5EF4-FFF2-40B4-BE49-F238E27FC236}">
                <a16:creationId xmlns:a16="http://schemas.microsoft.com/office/drawing/2014/main" id="{9E11FEB8-BA94-47ED-991A-E80494433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970" y="2076549"/>
            <a:ext cx="5118868" cy="4324710"/>
          </a:xfrm>
          <a:prstGeom prst="rect">
            <a:avLst/>
          </a:prstGeom>
        </p:spPr>
      </p:pic>
      <p:sp>
        <p:nvSpPr>
          <p:cNvPr id="12" name="pole tekstowe 11">
            <a:extLst>
              <a:ext uri="{FF2B5EF4-FFF2-40B4-BE49-F238E27FC236}">
                <a16:creationId xmlns:a16="http://schemas.microsoft.com/office/drawing/2014/main" id="{A4D257DD-2D27-40ED-9C82-F84827132371}"/>
              </a:ext>
            </a:extLst>
          </p:cNvPr>
          <p:cNvSpPr txBox="1"/>
          <p:nvPr/>
        </p:nvSpPr>
        <p:spPr>
          <a:xfrm>
            <a:off x="7041823" y="1591337"/>
            <a:ext cx="3685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Testy prototypu</a:t>
            </a:r>
          </a:p>
        </p:txBody>
      </p:sp>
    </p:spTree>
    <p:extLst>
      <p:ext uri="{BB962C8B-B14F-4D97-AF65-F5344CB8AC3E}">
        <p14:creationId xmlns:p14="http://schemas.microsoft.com/office/powerpoint/2010/main" val="179326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GradientVTI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315</Words>
  <Application>Microsoft Office PowerPoint</Application>
  <PresentationFormat>Panoramiczny</PresentationFormat>
  <Paragraphs>29</Paragraphs>
  <Slides>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9" baseType="lpstr">
      <vt:lpstr>Arial</vt:lpstr>
      <vt:lpstr>Univers</vt:lpstr>
      <vt:lpstr>GradientVTI</vt:lpstr>
      <vt:lpstr>Biometria oparta o EKG</vt:lpstr>
      <vt:lpstr>Zakres oddziaływania społecznego</vt:lpstr>
      <vt:lpstr>Opis projektu</vt:lpstr>
      <vt:lpstr>Oczekiwane rezultaty</vt:lpstr>
      <vt:lpstr>Potencjalne możliwości rozwoju</vt:lpstr>
      <vt:lpstr>Zdjęcia z pracy przy projekcie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Biometria oparta o EKG</dc:title>
  <dc:creator>Jakub Blizniuk</dc:creator>
  <cp:lastModifiedBy>Jakub Bliźniuk</cp:lastModifiedBy>
  <cp:revision>11</cp:revision>
  <dcterms:created xsi:type="dcterms:W3CDTF">2021-04-27T13:30:27Z</dcterms:created>
  <dcterms:modified xsi:type="dcterms:W3CDTF">2021-06-14T21:05:19Z</dcterms:modified>
</cp:coreProperties>
</file>

<file path=docProps/thumbnail.jpeg>
</file>